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4"/>
  </p:notesMasterIdLst>
  <p:sldIdLst>
    <p:sldId id="348" r:id="rId2"/>
    <p:sldId id="323" r:id="rId3"/>
    <p:sldId id="338" r:id="rId4"/>
    <p:sldId id="370" r:id="rId5"/>
    <p:sldId id="359" r:id="rId6"/>
    <p:sldId id="379" r:id="rId7"/>
    <p:sldId id="360" r:id="rId8"/>
    <p:sldId id="371" r:id="rId9"/>
    <p:sldId id="372" r:id="rId10"/>
    <p:sldId id="373" r:id="rId11"/>
    <p:sldId id="363" r:id="rId12"/>
    <p:sldId id="374" r:id="rId13"/>
    <p:sldId id="380" r:id="rId14"/>
    <p:sldId id="376" r:id="rId15"/>
    <p:sldId id="364" r:id="rId16"/>
    <p:sldId id="375" r:id="rId17"/>
    <p:sldId id="365" r:id="rId18"/>
    <p:sldId id="368" r:id="rId19"/>
    <p:sldId id="367" r:id="rId20"/>
    <p:sldId id="289" r:id="rId21"/>
    <p:sldId id="377" r:id="rId22"/>
    <p:sldId id="3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024"/>
    <a:srgbClr val="FFCC00"/>
    <a:srgbClr val="FF8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4D6878-6244-4F46-8D98-2BE55A324846}" v="123" dt="2022-09-01T23:38:40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4" autoAdjust="0"/>
    <p:restoredTop sz="94640" autoAdjust="0"/>
  </p:normalViewPr>
  <p:slideViewPr>
    <p:cSldViewPr snapToGrid="0">
      <p:cViewPr varScale="1">
        <p:scale>
          <a:sx n="107" d="100"/>
          <a:sy n="107" d="100"/>
        </p:scale>
        <p:origin x="75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FF3E6C89-CA96-C641-8745-AC076500944B}"/>
    <pc:docChg chg="undo custSel addSld delSld modSld">
      <pc:chgData name="Judson Santiago" userId="ebb108da2f256286" providerId="LiveId" clId="{FF3E6C89-CA96-C641-8745-AC076500944B}" dt="2022-08-27T22:55:56.006" v="2804" actId="313"/>
      <pc:docMkLst>
        <pc:docMk/>
      </pc:docMkLst>
      <pc:sldChg chg="del">
        <pc:chgData name="Judson Santiago" userId="ebb108da2f256286" providerId="LiveId" clId="{FF3E6C89-CA96-C641-8745-AC076500944B}" dt="2022-08-17T18:05:49.342" v="20" actId="2696"/>
        <pc:sldMkLst>
          <pc:docMk/>
          <pc:sldMk cId="811237324" sldId="323"/>
        </pc:sldMkLst>
      </pc:sldChg>
      <pc:sldChg chg="del">
        <pc:chgData name="Judson Santiago" userId="ebb108da2f256286" providerId="LiveId" clId="{FF3E6C89-CA96-C641-8745-AC076500944B}" dt="2022-08-17T18:05:48.788" v="19" actId="2696"/>
        <pc:sldMkLst>
          <pc:docMk/>
          <pc:sldMk cId="2946711857" sldId="324"/>
        </pc:sldMkLst>
      </pc:sldChg>
      <pc:sldChg chg="del">
        <pc:chgData name="Judson Santiago" userId="ebb108da2f256286" providerId="LiveId" clId="{FF3E6C89-CA96-C641-8745-AC076500944B}" dt="2022-08-17T18:07:10.073" v="49" actId="2696"/>
        <pc:sldMkLst>
          <pc:docMk/>
          <pc:sldMk cId="2749748510" sldId="329"/>
        </pc:sldMkLst>
      </pc:sldChg>
      <pc:sldChg chg="del">
        <pc:chgData name="Judson Santiago" userId="ebb108da2f256286" providerId="LiveId" clId="{FF3E6C89-CA96-C641-8745-AC076500944B}" dt="2022-08-17T18:05:49.789" v="21" actId="2696"/>
        <pc:sldMkLst>
          <pc:docMk/>
          <pc:sldMk cId="3373957252" sldId="330"/>
        </pc:sldMkLst>
      </pc:sldChg>
      <pc:sldChg chg="addSp delSp modSp mod">
        <pc:chgData name="Judson Santiago" userId="ebb108da2f256286" providerId="LiveId" clId="{FF3E6C89-CA96-C641-8745-AC076500944B}" dt="2022-08-17T18:17:49.362" v="196" actId="167"/>
        <pc:sldMkLst>
          <pc:docMk/>
          <pc:sldMk cId="3868093180" sldId="338"/>
        </pc:sldMkLst>
        <pc:spChg chg="mod">
          <ac:chgData name="Judson Santiago" userId="ebb108da2f256286" providerId="LiveId" clId="{FF3E6C89-CA96-C641-8745-AC076500944B}" dt="2022-08-17T18:06:33.318" v="41" actId="20577"/>
          <ac:spMkLst>
            <pc:docMk/>
            <pc:sldMk cId="3868093180" sldId="338"/>
            <ac:spMk id="2" creationId="{D685941F-874B-3E58-06B4-2AEE64FCA02C}"/>
          </ac:spMkLst>
        </pc:spChg>
        <pc:spChg chg="mod">
          <ac:chgData name="Judson Santiago" userId="ebb108da2f256286" providerId="LiveId" clId="{FF3E6C89-CA96-C641-8745-AC076500944B}" dt="2022-08-17T18:13:18.181" v="136" actId="255"/>
          <ac:spMkLst>
            <pc:docMk/>
            <pc:sldMk cId="3868093180" sldId="338"/>
            <ac:spMk id="3" creationId="{D5EA17BD-5618-F84E-4445-4B246A98F39E}"/>
          </ac:spMkLst>
        </pc:spChg>
        <pc:spChg chg="mod topLvl">
          <ac:chgData name="Judson Santiago" userId="ebb108da2f256286" providerId="LiveId" clId="{FF3E6C89-CA96-C641-8745-AC076500944B}" dt="2022-08-17T18:16:01.394" v="169" actId="167"/>
          <ac:spMkLst>
            <pc:docMk/>
            <pc:sldMk cId="3868093180" sldId="338"/>
            <ac:spMk id="4" creationId="{BC05E2D4-7835-4110-6A8C-1529C8AC3365}"/>
          </ac:spMkLst>
        </pc:spChg>
        <pc:spChg chg="del">
          <ac:chgData name="Judson Santiago" userId="ebb108da2f256286" providerId="LiveId" clId="{FF3E6C89-CA96-C641-8745-AC076500944B}" dt="2022-08-17T18:06:03.853" v="23" actId="478"/>
          <ac:spMkLst>
            <pc:docMk/>
            <pc:sldMk cId="3868093180" sldId="338"/>
            <ac:spMk id="5" creationId="{44925253-152C-5F9B-4769-19645B87C3E9}"/>
          </ac:spMkLst>
        </pc:spChg>
        <pc:spChg chg="del mod topLvl">
          <ac:chgData name="Judson Santiago" userId="ebb108da2f256286" providerId="LiveId" clId="{FF3E6C89-CA96-C641-8745-AC076500944B}" dt="2022-08-17T18:08:28.059" v="56" actId="478"/>
          <ac:spMkLst>
            <pc:docMk/>
            <pc:sldMk cId="3868093180" sldId="338"/>
            <ac:spMk id="6" creationId="{BB0CDE9B-D102-1D5E-13D7-C3280181645F}"/>
          </ac:spMkLst>
        </pc:spChg>
        <pc:spChg chg="del">
          <ac:chgData name="Judson Santiago" userId="ebb108da2f256286" providerId="LiveId" clId="{FF3E6C89-CA96-C641-8745-AC076500944B}" dt="2022-08-17T18:06:25.566" v="29" actId="478"/>
          <ac:spMkLst>
            <pc:docMk/>
            <pc:sldMk cId="3868093180" sldId="338"/>
            <ac:spMk id="7" creationId="{B25538D8-A5BF-9951-E99F-8C037EF3582B}"/>
          </ac:spMkLst>
        </pc:spChg>
        <pc:spChg chg="del">
          <ac:chgData name="Judson Santiago" userId="ebb108da2f256286" providerId="LiveId" clId="{FF3E6C89-CA96-C641-8745-AC076500944B}" dt="2022-08-17T18:06:22.050" v="28" actId="478"/>
          <ac:spMkLst>
            <pc:docMk/>
            <pc:sldMk cId="3868093180" sldId="338"/>
            <ac:spMk id="8" creationId="{9EF2AAA0-CCB7-35AF-D9E2-F747962F741E}"/>
          </ac:spMkLst>
        </pc:spChg>
        <pc:spChg chg="add mod topLvl">
          <ac:chgData name="Judson Santiago" userId="ebb108da2f256286" providerId="LiveId" clId="{FF3E6C89-CA96-C641-8745-AC076500944B}" dt="2022-08-17T18:16:27.828" v="178" actId="167"/>
          <ac:spMkLst>
            <pc:docMk/>
            <pc:sldMk cId="3868093180" sldId="338"/>
            <ac:spMk id="9" creationId="{EE8E09E6-EA8F-1BBE-1A6E-B1D018E44C89}"/>
          </ac:spMkLst>
        </pc:spChg>
        <pc:spChg chg="mod topLvl">
          <ac:chgData name="Judson Santiago" userId="ebb108da2f256286" providerId="LiveId" clId="{FF3E6C89-CA96-C641-8745-AC076500944B}" dt="2022-08-17T18:17:49.362" v="196" actId="167"/>
          <ac:spMkLst>
            <pc:docMk/>
            <pc:sldMk cId="3868093180" sldId="338"/>
            <ac:spMk id="10" creationId="{FCBCF97A-4218-5E1C-2BCA-97D905F9AF78}"/>
          </ac:spMkLst>
        </pc:spChg>
        <pc:spChg chg="add del mod">
          <ac:chgData name="Judson Santiago" userId="ebb108da2f256286" providerId="LiveId" clId="{FF3E6C89-CA96-C641-8745-AC076500944B}" dt="2022-08-17T18:09:26.920" v="78" actId="478"/>
          <ac:spMkLst>
            <pc:docMk/>
            <pc:sldMk cId="3868093180" sldId="338"/>
            <ac:spMk id="12" creationId="{7D604B24-438D-4A91-07CD-21A9FA9C7F69}"/>
          </ac:spMkLst>
        </pc:spChg>
        <pc:spChg chg="add mod topLvl">
          <ac:chgData name="Judson Santiago" userId="ebb108da2f256286" providerId="LiveId" clId="{FF3E6C89-CA96-C641-8745-AC076500944B}" dt="2022-08-17T18:17:49.362" v="196" actId="167"/>
          <ac:spMkLst>
            <pc:docMk/>
            <pc:sldMk cId="3868093180" sldId="338"/>
            <ac:spMk id="13" creationId="{7071887B-EC18-EFB1-3B51-371681468772}"/>
          </ac:spMkLst>
        </pc:spChg>
        <pc:grpChg chg="del mod">
          <ac:chgData name="Judson Santiago" userId="ebb108da2f256286" providerId="LiveId" clId="{FF3E6C89-CA96-C641-8745-AC076500944B}" dt="2022-08-17T18:08:24.810" v="55" actId="165"/>
          <ac:grpSpMkLst>
            <pc:docMk/>
            <pc:sldMk cId="3868093180" sldId="338"/>
            <ac:grpSpMk id="11" creationId="{E3C8B164-364D-C1B8-8F62-649FCAB938B8}"/>
          </ac:grpSpMkLst>
        </pc:grpChg>
        <pc:grpChg chg="add del mod">
          <ac:chgData name="Judson Santiago" userId="ebb108da2f256286" providerId="LiveId" clId="{FF3E6C89-CA96-C641-8745-AC076500944B}" dt="2022-08-17T18:11:45.041" v="96" actId="165"/>
          <ac:grpSpMkLst>
            <pc:docMk/>
            <pc:sldMk cId="3868093180" sldId="338"/>
            <ac:grpSpMk id="14" creationId="{4BF412EB-0482-4A06-E31F-D695278E2AF3}"/>
          </ac:grpSpMkLst>
        </pc:grpChg>
        <pc:grpChg chg="add del mod">
          <ac:chgData name="Judson Santiago" userId="ebb108da2f256286" providerId="LiveId" clId="{FF3E6C89-CA96-C641-8745-AC076500944B}" dt="2022-08-17T18:11:45.041" v="96" actId="165"/>
          <ac:grpSpMkLst>
            <pc:docMk/>
            <pc:sldMk cId="3868093180" sldId="338"/>
            <ac:grpSpMk id="15" creationId="{C2A1BC20-1C8E-1802-B76C-25888E83B929}"/>
          </ac:grpSpMkLst>
        </pc:grpChg>
        <pc:grpChg chg="add mod">
          <ac:chgData name="Judson Santiago" userId="ebb108da2f256286" providerId="LiveId" clId="{FF3E6C89-CA96-C641-8745-AC076500944B}" dt="2022-08-17T18:15:35.433" v="153" actId="1076"/>
          <ac:grpSpMkLst>
            <pc:docMk/>
            <pc:sldMk cId="3868093180" sldId="338"/>
            <ac:grpSpMk id="16" creationId="{2CD95C01-934A-A2F4-080E-D93255337774}"/>
          </ac:grpSpMkLst>
        </pc:grpChg>
      </pc:sldChg>
      <pc:sldChg chg="del">
        <pc:chgData name="Judson Santiago" userId="ebb108da2f256286" providerId="LiveId" clId="{FF3E6C89-CA96-C641-8745-AC076500944B}" dt="2022-08-17T18:06:41.306" v="42" actId="2696"/>
        <pc:sldMkLst>
          <pc:docMk/>
          <pc:sldMk cId="3527703087" sldId="340"/>
        </pc:sldMkLst>
      </pc:sldChg>
      <pc:sldChg chg="del">
        <pc:chgData name="Judson Santiago" userId="ebb108da2f256286" providerId="LiveId" clId="{FF3E6C89-CA96-C641-8745-AC076500944B}" dt="2022-08-17T18:06:42.672" v="43" actId="2696"/>
        <pc:sldMkLst>
          <pc:docMk/>
          <pc:sldMk cId="4089879226" sldId="341"/>
        </pc:sldMkLst>
      </pc:sldChg>
      <pc:sldChg chg="del">
        <pc:chgData name="Judson Santiago" userId="ebb108da2f256286" providerId="LiveId" clId="{FF3E6C89-CA96-C641-8745-AC076500944B}" dt="2022-08-17T18:06:43.664" v="44" actId="2696"/>
        <pc:sldMkLst>
          <pc:docMk/>
          <pc:sldMk cId="97491284" sldId="342"/>
        </pc:sldMkLst>
      </pc:sldChg>
      <pc:sldChg chg="del">
        <pc:chgData name="Judson Santiago" userId="ebb108da2f256286" providerId="LiveId" clId="{FF3E6C89-CA96-C641-8745-AC076500944B}" dt="2022-08-17T18:06:47.113" v="46" actId="2696"/>
        <pc:sldMkLst>
          <pc:docMk/>
          <pc:sldMk cId="1301237362" sldId="343"/>
        </pc:sldMkLst>
      </pc:sldChg>
      <pc:sldChg chg="del">
        <pc:chgData name="Judson Santiago" userId="ebb108da2f256286" providerId="LiveId" clId="{FF3E6C89-CA96-C641-8745-AC076500944B}" dt="2022-08-22T22:49:05.339" v="1644" actId="2696"/>
        <pc:sldMkLst>
          <pc:docMk/>
          <pc:sldMk cId="941166413" sldId="344"/>
        </pc:sldMkLst>
      </pc:sldChg>
      <pc:sldChg chg="del">
        <pc:chgData name="Judson Santiago" userId="ebb108da2f256286" providerId="LiveId" clId="{FF3E6C89-CA96-C641-8745-AC076500944B}" dt="2022-08-17T18:06:45.639" v="45" actId="2696"/>
        <pc:sldMkLst>
          <pc:docMk/>
          <pc:sldMk cId="2860306375" sldId="345"/>
        </pc:sldMkLst>
      </pc:sldChg>
      <pc:sldChg chg="del">
        <pc:chgData name="Judson Santiago" userId="ebb108da2f256286" providerId="LiveId" clId="{FF3E6C89-CA96-C641-8745-AC076500944B}" dt="2022-08-17T18:07:10.575" v="50" actId="2696"/>
        <pc:sldMkLst>
          <pc:docMk/>
          <pc:sldMk cId="3679015613" sldId="346"/>
        </pc:sldMkLst>
      </pc:sldChg>
      <pc:sldChg chg="add">
        <pc:chgData name="Judson Santiago" userId="ebb108da2f256286" providerId="LiveId" clId="{FF3E6C89-CA96-C641-8745-AC076500944B}" dt="2022-08-17T18:07:13.134" v="52"/>
        <pc:sldMkLst>
          <pc:docMk/>
          <pc:sldMk cId="3828284894" sldId="347"/>
        </pc:sldMkLst>
      </pc:sldChg>
      <pc:sldChg chg="modSp mod">
        <pc:chgData name="Judson Santiago" userId="ebb108da2f256286" providerId="LiveId" clId="{FF3E6C89-CA96-C641-8745-AC076500944B}" dt="2022-08-22T22:48:36.294" v="1643" actId="20577"/>
        <pc:sldMkLst>
          <pc:docMk/>
          <pc:sldMk cId="765175575" sldId="348"/>
        </pc:sldMkLst>
        <pc:spChg chg="mod">
          <ac:chgData name="Judson Santiago" userId="ebb108da2f256286" providerId="LiveId" clId="{FF3E6C89-CA96-C641-8745-AC076500944B}" dt="2022-08-22T22:48:36.294" v="1643" actId="20577"/>
          <ac:spMkLst>
            <pc:docMk/>
            <pc:sldMk cId="765175575" sldId="348"/>
            <ac:spMk id="2" creationId="{1B5E5EE7-FE4A-4A47-864C-DEC085BDD96C}"/>
          </ac:spMkLst>
        </pc:spChg>
      </pc:sldChg>
      <pc:sldChg chg="del">
        <pc:chgData name="Judson Santiago" userId="ebb108da2f256286" providerId="LiveId" clId="{FF3E6C89-CA96-C641-8745-AC076500944B}" dt="2022-08-17T18:07:11.115" v="51" actId="2696"/>
        <pc:sldMkLst>
          <pc:docMk/>
          <pc:sldMk cId="2441987371" sldId="350"/>
        </pc:sldMkLst>
      </pc:sldChg>
      <pc:sldChg chg="del">
        <pc:chgData name="Judson Santiago" userId="ebb108da2f256286" providerId="LiveId" clId="{FF3E6C89-CA96-C641-8745-AC076500944B}" dt="2022-08-17T18:05:50.394" v="22" actId="2696"/>
        <pc:sldMkLst>
          <pc:docMk/>
          <pc:sldMk cId="544320628" sldId="351"/>
        </pc:sldMkLst>
      </pc:sldChg>
      <pc:sldChg chg="del">
        <pc:chgData name="Judson Santiago" userId="ebb108da2f256286" providerId="LiveId" clId="{FF3E6C89-CA96-C641-8745-AC076500944B}" dt="2022-08-17T18:06:47.622" v="47" actId="2696"/>
        <pc:sldMkLst>
          <pc:docMk/>
          <pc:sldMk cId="76437290" sldId="352"/>
        </pc:sldMkLst>
      </pc:sldChg>
      <pc:sldChg chg="del">
        <pc:chgData name="Judson Santiago" userId="ebb108da2f256286" providerId="LiveId" clId="{FF3E6C89-CA96-C641-8745-AC076500944B}" dt="2022-08-17T18:06:48.203" v="48" actId="2696"/>
        <pc:sldMkLst>
          <pc:docMk/>
          <pc:sldMk cId="530169222" sldId="354"/>
        </pc:sldMkLst>
      </pc:sldChg>
      <pc:sldChg chg="add">
        <pc:chgData name="Judson Santiago" userId="ebb108da2f256286" providerId="LiveId" clId="{FF3E6C89-CA96-C641-8745-AC076500944B}" dt="2022-08-17T18:07:13.134" v="52"/>
        <pc:sldMkLst>
          <pc:docMk/>
          <pc:sldMk cId="3964041671" sldId="355"/>
        </pc:sldMkLst>
      </pc:sldChg>
      <pc:sldChg chg="add">
        <pc:chgData name="Judson Santiago" userId="ebb108da2f256286" providerId="LiveId" clId="{FF3E6C89-CA96-C641-8745-AC076500944B}" dt="2022-08-17T18:07:13.134" v="52"/>
        <pc:sldMkLst>
          <pc:docMk/>
          <pc:sldMk cId="4039746507" sldId="356"/>
        </pc:sldMkLst>
      </pc:sldChg>
      <pc:sldChg chg="del">
        <pc:chgData name="Judson Santiago" userId="ebb108da2f256286" providerId="LiveId" clId="{FF3E6C89-CA96-C641-8745-AC076500944B}" dt="2022-08-22T22:49:05.339" v="1644" actId="2696"/>
        <pc:sldMkLst>
          <pc:docMk/>
          <pc:sldMk cId="2111910693" sldId="357"/>
        </pc:sldMkLst>
      </pc:sldChg>
      <pc:sldChg chg="del">
        <pc:chgData name="Judson Santiago" userId="ebb108da2f256286" providerId="LiveId" clId="{FF3E6C89-CA96-C641-8745-AC076500944B}" dt="2022-08-22T22:49:05.339" v="1644" actId="2696"/>
        <pc:sldMkLst>
          <pc:docMk/>
          <pc:sldMk cId="3381355498" sldId="358"/>
        </pc:sldMkLst>
      </pc:sldChg>
      <pc:sldChg chg="modSp new mod modNotesTx">
        <pc:chgData name="Judson Santiago" userId="ebb108da2f256286" providerId="LiveId" clId="{FF3E6C89-CA96-C641-8745-AC076500944B}" dt="2022-08-27T22:14:00.747" v="1765" actId="20577"/>
        <pc:sldMkLst>
          <pc:docMk/>
          <pc:sldMk cId="901756151" sldId="359"/>
        </pc:sldMkLst>
        <pc:spChg chg="mod">
          <ac:chgData name="Judson Santiago" userId="ebb108da2f256286" providerId="LiveId" clId="{FF3E6C89-CA96-C641-8745-AC076500944B}" dt="2022-08-22T21:58:07.320" v="213" actId="20577"/>
          <ac:spMkLst>
            <pc:docMk/>
            <pc:sldMk cId="901756151" sldId="359"/>
            <ac:spMk id="2" creationId="{A77FD0A8-3038-BEDB-FBAC-26F3D935CF18}"/>
          </ac:spMkLst>
        </pc:spChg>
        <pc:spChg chg="mod">
          <ac:chgData name="Judson Santiago" userId="ebb108da2f256286" providerId="LiveId" clId="{FF3E6C89-CA96-C641-8745-AC076500944B}" dt="2022-08-27T22:12:55.401" v="1647" actId="20577"/>
          <ac:spMkLst>
            <pc:docMk/>
            <pc:sldMk cId="901756151" sldId="359"/>
            <ac:spMk id="3" creationId="{BF9697C9-1CF5-0D52-2B59-A03AB34FF29C}"/>
          </ac:spMkLst>
        </pc:spChg>
      </pc:sldChg>
      <pc:sldChg chg="modSp new mod">
        <pc:chgData name="Judson Santiago" userId="ebb108da2f256286" providerId="LiveId" clId="{FF3E6C89-CA96-C641-8745-AC076500944B}" dt="2022-08-22T22:03:51.056" v="718" actId="20577"/>
        <pc:sldMkLst>
          <pc:docMk/>
          <pc:sldMk cId="4071152932" sldId="360"/>
        </pc:sldMkLst>
        <pc:spChg chg="mod">
          <ac:chgData name="Judson Santiago" userId="ebb108da2f256286" providerId="LiveId" clId="{FF3E6C89-CA96-C641-8745-AC076500944B}" dt="2022-08-22T22:00:52.615" v="482" actId="20577"/>
          <ac:spMkLst>
            <pc:docMk/>
            <pc:sldMk cId="4071152932" sldId="360"/>
            <ac:spMk id="2" creationId="{6020A83C-310C-BA34-FFDF-2893A83B3FC7}"/>
          </ac:spMkLst>
        </pc:spChg>
        <pc:spChg chg="mod">
          <ac:chgData name="Judson Santiago" userId="ebb108da2f256286" providerId="LiveId" clId="{FF3E6C89-CA96-C641-8745-AC076500944B}" dt="2022-08-22T22:03:51.056" v="718" actId="20577"/>
          <ac:spMkLst>
            <pc:docMk/>
            <pc:sldMk cId="4071152932" sldId="360"/>
            <ac:spMk id="3" creationId="{7925A6CC-7CF5-EC0B-C3BF-6FA40FAC5B2C}"/>
          </ac:spMkLst>
        </pc:spChg>
      </pc:sldChg>
      <pc:sldChg chg="modSp new del mod">
        <pc:chgData name="Judson Santiago" userId="ebb108da2f256286" providerId="LiveId" clId="{FF3E6C89-CA96-C641-8745-AC076500944B}" dt="2022-08-27T22:14:23.524" v="1766" actId="2696"/>
        <pc:sldMkLst>
          <pc:docMk/>
          <pc:sldMk cId="3942732991" sldId="361"/>
        </pc:sldMkLst>
        <pc:spChg chg="mod">
          <ac:chgData name="Judson Santiago" userId="ebb108da2f256286" providerId="LiveId" clId="{FF3E6C89-CA96-C641-8745-AC076500944B}" dt="2022-08-22T22:04:49.299" v="735" actId="20577"/>
          <ac:spMkLst>
            <pc:docMk/>
            <pc:sldMk cId="3942732991" sldId="361"/>
            <ac:spMk id="2" creationId="{45703EB5-A48E-B2BD-FD6E-5C4E16B549B3}"/>
          </ac:spMkLst>
        </pc:spChg>
        <pc:spChg chg="mod">
          <ac:chgData name="Judson Santiago" userId="ebb108da2f256286" providerId="LiveId" clId="{FF3E6C89-CA96-C641-8745-AC076500944B}" dt="2022-08-22T22:05:11.669" v="808" actId="20577"/>
          <ac:spMkLst>
            <pc:docMk/>
            <pc:sldMk cId="3942732991" sldId="361"/>
            <ac:spMk id="3" creationId="{29F5BC6E-5B19-AD2A-4591-0CC597C0952D}"/>
          </ac:spMkLst>
        </pc:spChg>
      </pc:sldChg>
      <pc:sldChg chg="modSp new del mod">
        <pc:chgData name="Judson Santiago" userId="ebb108da2f256286" providerId="LiveId" clId="{FF3E6C89-CA96-C641-8745-AC076500944B}" dt="2022-08-27T22:14:48.743" v="1767" actId="2696"/>
        <pc:sldMkLst>
          <pc:docMk/>
          <pc:sldMk cId="2378164384" sldId="362"/>
        </pc:sldMkLst>
        <pc:spChg chg="mod">
          <ac:chgData name="Judson Santiago" userId="ebb108da2f256286" providerId="LiveId" clId="{FF3E6C89-CA96-C641-8745-AC076500944B}" dt="2022-08-22T22:14:16.869" v="1162" actId="20577"/>
          <ac:spMkLst>
            <pc:docMk/>
            <pc:sldMk cId="2378164384" sldId="362"/>
            <ac:spMk id="3" creationId="{0845159E-D2DC-3BC5-FDB2-AA0F35457ABF}"/>
          </ac:spMkLst>
        </pc:spChg>
      </pc:sldChg>
      <pc:sldChg chg="addSp delSp modSp new mod">
        <pc:chgData name="Judson Santiago" userId="ebb108da2f256286" providerId="LiveId" clId="{FF3E6C89-CA96-C641-8745-AC076500944B}" dt="2022-08-27T22:33:44.763" v="2107" actId="113"/>
        <pc:sldMkLst>
          <pc:docMk/>
          <pc:sldMk cId="2890733288" sldId="363"/>
        </pc:sldMkLst>
        <pc:spChg chg="mod">
          <ac:chgData name="Judson Santiago" userId="ebb108da2f256286" providerId="LiveId" clId="{FF3E6C89-CA96-C641-8745-AC076500944B}" dt="2022-08-27T22:18:50.217" v="1890" actId="20577"/>
          <ac:spMkLst>
            <pc:docMk/>
            <pc:sldMk cId="2890733288" sldId="363"/>
            <ac:spMk id="2" creationId="{A9873B4A-07A7-6E72-C0CD-A9A2C33BE272}"/>
          </ac:spMkLst>
        </pc:spChg>
        <pc:spChg chg="mod">
          <ac:chgData name="Judson Santiago" userId="ebb108da2f256286" providerId="LiveId" clId="{FF3E6C89-CA96-C641-8745-AC076500944B}" dt="2022-08-27T22:33:44.763" v="2107" actId="113"/>
          <ac:spMkLst>
            <pc:docMk/>
            <pc:sldMk cId="2890733288" sldId="363"/>
            <ac:spMk id="3" creationId="{EB3236C1-5FC2-9F05-A2F1-9B2F700A9CD2}"/>
          </ac:spMkLst>
        </pc:spChg>
        <pc:spChg chg="add del mod">
          <ac:chgData name="Judson Santiago" userId="ebb108da2f256286" providerId="LiveId" clId="{FF3E6C89-CA96-C641-8745-AC076500944B}" dt="2022-08-27T22:18:09.362" v="1884"/>
          <ac:spMkLst>
            <pc:docMk/>
            <pc:sldMk cId="2890733288" sldId="363"/>
            <ac:spMk id="4" creationId="{C49041BF-F599-8383-49CC-91DAC2346355}"/>
          </ac:spMkLst>
        </pc:spChg>
        <pc:spChg chg="add del mod">
          <ac:chgData name="Judson Santiago" userId="ebb108da2f256286" providerId="LiveId" clId="{FF3E6C89-CA96-C641-8745-AC076500944B}" dt="2022-08-27T22:18:23.561" v="1886" actId="478"/>
          <ac:spMkLst>
            <pc:docMk/>
            <pc:sldMk cId="2890733288" sldId="363"/>
            <ac:spMk id="5" creationId="{A59B82AC-5349-C5C0-E418-3F9657CFEE1B}"/>
          </ac:spMkLst>
        </pc:spChg>
        <pc:spChg chg="add mod topLvl">
          <ac:chgData name="Judson Santiago" userId="ebb108da2f256286" providerId="LiveId" clId="{FF3E6C89-CA96-C641-8745-AC076500944B}" dt="2022-08-27T22:31:48.189" v="2079" actId="164"/>
          <ac:spMkLst>
            <pc:docMk/>
            <pc:sldMk cId="2890733288" sldId="363"/>
            <ac:spMk id="6" creationId="{3A64469A-7143-DC85-3AB2-54C5D3ED108D}"/>
          </ac:spMkLst>
        </pc:spChg>
        <pc:spChg chg="add mod topLvl">
          <ac:chgData name="Judson Santiago" userId="ebb108da2f256286" providerId="LiveId" clId="{FF3E6C89-CA96-C641-8745-AC076500944B}" dt="2022-08-27T22:31:48.189" v="2079" actId="164"/>
          <ac:spMkLst>
            <pc:docMk/>
            <pc:sldMk cId="2890733288" sldId="363"/>
            <ac:spMk id="7" creationId="{B61BC595-DF9F-D6FD-CC68-5B1FD642400F}"/>
          </ac:spMkLst>
        </pc:spChg>
        <pc:spChg chg="mod">
          <ac:chgData name="Judson Santiago" userId="ebb108da2f256286" providerId="LiveId" clId="{FF3E6C89-CA96-C641-8745-AC076500944B}" dt="2022-08-27T22:33:00.074" v="2103" actId="14100"/>
          <ac:spMkLst>
            <pc:docMk/>
            <pc:sldMk cId="2890733288" sldId="363"/>
            <ac:spMk id="11" creationId="{54D5FC5D-7C4B-7689-F710-3D979DFDE0C0}"/>
          </ac:spMkLst>
        </pc:spChg>
        <pc:spChg chg="mod">
          <ac:chgData name="Judson Santiago" userId="ebb108da2f256286" providerId="LiveId" clId="{FF3E6C89-CA96-C641-8745-AC076500944B}" dt="2022-08-27T22:33:17.880" v="2105" actId="207"/>
          <ac:spMkLst>
            <pc:docMk/>
            <pc:sldMk cId="2890733288" sldId="363"/>
            <ac:spMk id="12" creationId="{580E6B61-556E-5B4B-3CBA-580D1A9E2F92}"/>
          </ac:spMkLst>
        </pc:spChg>
        <pc:grpChg chg="add del mod">
          <ac:chgData name="Judson Santiago" userId="ebb108da2f256286" providerId="LiveId" clId="{FF3E6C89-CA96-C641-8745-AC076500944B}" dt="2022-08-27T22:20:29.217" v="1900" actId="165"/>
          <ac:grpSpMkLst>
            <pc:docMk/>
            <pc:sldMk cId="2890733288" sldId="363"/>
            <ac:grpSpMk id="8" creationId="{F95A22DB-3EC1-2887-13A7-60794BB335D2}"/>
          </ac:grpSpMkLst>
        </pc:grpChg>
        <pc:grpChg chg="add del mod">
          <ac:chgData name="Judson Santiago" userId="ebb108da2f256286" providerId="LiveId" clId="{FF3E6C89-CA96-C641-8745-AC076500944B}" dt="2022-08-27T22:27:42.313" v="2062" actId="165"/>
          <ac:grpSpMkLst>
            <pc:docMk/>
            <pc:sldMk cId="2890733288" sldId="363"/>
            <ac:grpSpMk id="9" creationId="{D3DF0A05-F63B-29B9-B713-D0AB580FE48D}"/>
          </ac:grpSpMkLst>
        </pc:grpChg>
        <pc:grpChg chg="add mod">
          <ac:chgData name="Judson Santiago" userId="ebb108da2f256286" providerId="LiveId" clId="{FF3E6C89-CA96-C641-8745-AC076500944B}" dt="2022-08-27T22:26:18.099" v="2049" actId="1076"/>
          <ac:grpSpMkLst>
            <pc:docMk/>
            <pc:sldMk cId="2890733288" sldId="363"/>
            <ac:grpSpMk id="10" creationId="{45E16C84-ECBF-7FA4-A595-209C827F1C3D}"/>
          </ac:grpSpMkLst>
        </pc:grpChg>
        <pc:grpChg chg="add mod">
          <ac:chgData name="Judson Santiago" userId="ebb108da2f256286" providerId="LiveId" clId="{FF3E6C89-CA96-C641-8745-AC076500944B}" dt="2022-08-27T22:31:52.960" v="2080" actId="1076"/>
          <ac:grpSpMkLst>
            <pc:docMk/>
            <pc:sldMk cId="2890733288" sldId="363"/>
            <ac:grpSpMk id="13" creationId="{6889F2C8-9203-390D-3E84-D06CDC3A2A7F}"/>
          </ac:grpSpMkLst>
        </pc:grpChg>
      </pc:sldChg>
      <pc:sldChg chg="modSp new mod">
        <pc:chgData name="Judson Santiago" userId="ebb108da2f256286" providerId="LiveId" clId="{FF3E6C89-CA96-C641-8745-AC076500944B}" dt="2022-08-27T22:55:56.006" v="2804" actId="313"/>
        <pc:sldMkLst>
          <pc:docMk/>
          <pc:sldMk cId="2373719879" sldId="364"/>
        </pc:sldMkLst>
        <pc:spChg chg="mod">
          <ac:chgData name="Judson Santiago" userId="ebb108da2f256286" providerId="LiveId" clId="{FF3E6C89-CA96-C641-8745-AC076500944B}" dt="2022-08-27T22:55:56.006" v="2804" actId="313"/>
          <ac:spMkLst>
            <pc:docMk/>
            <pc:sldMk cId="2373719879" sldId="364"/>
            <ac:spMk id="2" creationId="{1A4F01A7-A748-AB4F-9401-BCADD7762CCF}"/>
          </ac:spMkLst>
        </pc:spChg>
      </pc:sldChg>
      <pc:sldChg chg="modSp new mod">
        <pc:chgData name="Judson Santiago" userId="ebb108da2f256286" providerId="LiveId" clId="{FF3E6C89-CA96-C641-8745-AC076500944B}" dt="2022-08-22T22:24:02.631" v="1334" actId="20577"/>
        <pc:sldMkLst>
          <pc:docMk/>
          <pc:sldMk cId="805627783" sldId="365"/>
        </pc:sldMkLst>
        <pc:spChg chg="mod">
          <ac:chgData name="Judson Santiago" userId="ebb108da2f256286" providerId="LiveId" clId="{FF3E6C89-CA96-C641-8745-AC076500944B}" dt="2022-08-22T22:24:02.631" v="1334" actId="20577"/>
          <ac:spMkLst>
            <pc:docMk/>
            <pc:sldMk cId="805627783" sldId="365"/>
            <ac:spMk id="3" creationId="{C5DBF4B0-C4A4-9DA3-A9CC-FA0CD3162FF2}"/>
          </ac:spMkLst>
        </pc:spChg>
      </pc:sldChg>
      <pc:sldChg chg="modSp new mod">
        <pc:chgData name="Judson Santiago" userId="ebb108da2f256286" providerId="LiveId" clId="{FF3E6C89-CA96-C641-8745-AC076500944B}" dt="2022-08-22T22:26:49.783" v="1415" actId="20577"/>
        <pc:sldMkLst>
          <pc:docMk/>
          <pc:sldMk cId="1314903824" sldId="366"/>
        </pc:sldMkLst>
        <pc:spChg chg="mod">
          <ac:chgData name="Judson Santiago" userId="ebb108da2f256286" providerId="LiveId" clId="{FF3E6C89-CA96-C641-8745-AC076500944B}" dt="2022-08-22T22:26:49.783" v="1415" actId="20577"/>
          <ac:spMkLst>
            <pc:docMk/>
            <pc:sldMk cId="1314903824" sldId="366"/>
            <ac:spMk id="3" creationId="{A9B8433F-876A-5E94-F8CD-7B8809FD0E26}"/>
          </ac:spMkLst>
        </pc:spChg>
      </pc:sldChg>
      <pc:sldChg chg="modSp new mod">
        <pc:chgData name="Judson Santiago" userId="ebb108da2f256286" providerId="LiveId" clId="{FF3E6C89-CA96-C641-8745-AC076500944B}" dt="2022-08-22T22:36:11.321" v="1540" actId="20577"/>
        <pc:sldMkLst>
          <pc:docMk/>
          <pc:sldMk cId="2886020333" sldId="367"/>
        </pc:sldMkLst>
        <pc:spChg chg="mod">
          <ac:chgData name="Judson Santiago" userId="ebb108da2f256286" providerId="LiveId" clId="{FF3E6C89-CA96-C641-8745-AC076500944B}" dt="2022-08-22T22:36:11.321" v="1540" actId="20577"/>
          <ac:spMkLst>
            <pc:docMk/>
            <pc:sldMk cId="2886020333" sldId="367"/>
            <ac:spMk id="3" creationId="{E659BA23-38FB-E298-022E-FAD82F5135E9}"/>
          </ac:spMkLst>
        </pc:spChg>
      </pc:sldChg>
      <pc:sldChg chg="modSp new mod">
        <pc:chgData name="Judson Santiago" userId="ebb108da2f256286" providerId="LiveId" clId="{FF3E6C89-CA96-C641-8745-AC076500944B}" dt="2022-08-22T22:37:23.965" v="1566" actId="20577"/>
        <pc:sldMkLst>
          <pc:docMk/>
          <pc:sldMk cId="3682552399" sldId="368"/>
        </pc:sldMkLst>
        <pc:spChg chg="mod">
          <ac:chgData name="Judson Santiago" userId="ebb108da2f256286" providerId="LiveId" clId="{FF3E6C89-CA96-C641-8745-AC076500944B}" dt="2022-08-22T22:37:23.965" v="1566" actId="20577"/>
          <ac:spMkLst>
            <pc:docMk/>
            <pc:sldMk cId="3682552399" sldId="368"/>
            <ac:spMk id="2" creationId="{FBD23E1E-4337-DF2E-F53D-0BFDDD282FE5}"/>
          </ac:spMkLst>
        </pc:spChg>
      </pc:sldChg>
      <pc:sldChg chg="modSp new mod">
        <pc:chgData name="Judson Santiago" userId="ebb108da2f256286" providerId="LiveId" clId="{FF3E6C89-CA96-C641-8745-AC076500944B}" dt="2022-08-22T22:38:30.099" v="1625" actId="20577"/>
        <pc:sldMkLst>
          <pc:docMk/>
          <pc:sldMk cId="2071171427" sldId="369"/>
        </pc:sldMkLst>
        <pc:spChg chg="mod">
          <ac:chgData name="Judson Santiago" userId="ebb108da2f256286" providerId="LiveId" clId="{FF3E6C89-CA96-C641-8745-AC076500944B}" dt="2022-08-22T22:38:18.024" v="1579" actId="20577"/>
          <ac:spMkLst>
            <pc:docMk/>
            <pc:sldMk cId="2071171427" sldId="369"/>
            <ac:spMk id="2" creationId="{6CBCBB50-7416-A816-58E7-695CCE7B88B2}"/>
          </ac:spMkLst>
        </pc:spChg>
        <pc:spChg chg="mod">
          <ac:chgData name="Judson Santiago" userId="ebb108da2f256286" providerId="LiveId" clId="{FF3E6C89-CA96-C641-8745-AC076500944B}" dt="2022-08-22T22:38:30.099" v="1625" actId="20577"/>
          <ac:spMkLst>
            <pc:docMk/>
            <pc:sldMk cId="2071171427" sldId="369"/>
            <ac:spMk id="3" creationId="{A634B47D-D8E2-90FF-FA7D-A81209E1ADB0}"/>
          </ac:spMkLst>
        </pc:spChg>
      </pc:sldChg>
      <pc:sldChg chg="modSp mod">
        <pc:chgData name="Judson Santiago" userId="ebb108da2f256286" providerId="LiveId" clId="{FF3E6C89-CA96-C641-8745-AC076500944B}" dt="2022-08-27T22:52:24.010" v="2803" actId="14100"/>
        <pc:sldMkLst>
          <pc:docMk/>
          <pc:sldMk cId="1220354272" sldId="373"/>
        </pc:sldMkLst>
        <pc:spChg chg="mod">
          <ac:chgData name="Judson Santiago" userId="ebb108da2f256286" providerId="LiveId" clId="{FF3E6C89-CA96-C641-8745-AC076500944B}" dt="2022-08-27T22:52:24.010" v="2803" actId="14100"/>
          <ac:spMkLst>
            <pc:docMk/>
            <pc:sldMk cId="1220354272" sldId="373"/>
            <ac:spMk id="6" creationId="{BCEB763A-E540-6F43-890E-F2FF98D8BF11}"/>
          </ac:spMkLst>
        </pc:spChg>
        <pc:spChg chg="mod">
          <ac:chgData name="Judson Santiago" userId="ebb108da2f256286" providerId="LiveId" clId="{FF3E6C89-CA96-C641-8745-AC076500944B}" dt="2022-08-27T22:52:16.766" v="2802" actId="14100"/>
          <ac:spMkLst>
            <pc:docMk/>
            <pc:sldMk cId="1220354272" sldId="373"/>
            <ac:spMk id="7" creationId="{4239D54A-2F05-A1B4-78B1-653AB62209CF}"/>
          </ac:spMkLst>
        </pc:spChg>
      </pc:sldChg>
      <pc:sldChg chg="addSp delSp modSp add mod modNotesTx">
        <pc:chgData name="Judson Santiago" userId="ebb108da2f256286" providerId="LiveId" clId="{FF3E6C89-CA96-C641-8745-AC076500944B}" dt="2022-08-27T22:50:34.756" v="2798" actId="167"/>
        <pc:sldMkLst>
          <pc:docMk/>
          <pc:sldMk cId="903151060" sldId="374"/>
        </pc:sldMkLst>
        <pc:spChg chg="mod">
          <ac:chgData name="Judson Santiago" userId="ebb108da2f256286" providerId="LiveId" clId="{FF3E6C89-CA96-C641-8745-AC076500944B}" dt="2022-08-27T22:45:11.450" v="2496" actId="207"/>
          <ac:spMkLst>
            <pc:docMk/>
            <pc:sldMk cId="903151060" sldId="374"/>
            <ac:spMk id="3" creationId="{EB3236C1-5FC2-9F05-A2F1-9B2F700A9CD2}"/>
          </ac:spMkLst>
        </pc:spChg>
        <pc:spChg chg="mod">
          <ac:chgData name="Judson Santiago" userId="ebb108da2f256286" providerId="LiveId" clId="{FF3E6C89-CA96-C641-8745-AC076500944B}" dt="2022-08-27T22:35:41.847" v="2199"/>
          <ac:spMkLst>
            <pc:docMk/>
            <pc:sldMk cId="903151060" sldId="374"/>
            <ac:spMk id="5" creationId="{B80CE2D1-E5B4-328F-592F-E5858D732A29}"/>
          </ac:spMkLst>
        </pc:spChg>
        <pc:spChg chg="mod topLvl">
          <ac:chgData name="Judson Santiago" userId="ebb108da2f256286" providerId="LiveId" clId="{FF3E6C89-CA96-C641-8745-AC076500944B}" dt="2022-08-27T22:50:34.756" v="2798" actId="167"/>
          <ac:spMkLst>
            <pc:docMk/>
            <pc:sldMk cId="903151060" sldId="374"/>
            <ac:spMk id="6" creationId="{3A64469A-7143-DC85-3AB2-54C5D3ED108D}"/>
          </ac:spMkLst>
        </pc:spChg>
        <pc:spChg chg="mod topLvl">
          <ac:chgData name="Judson Santiago" userId="ebb108da2f256286" providerId="LiveId" clId="{FF3E6C89-CA96-C641-8745-AC076500944B}" dt="2022-08-27T22:50:10.252" v="2760" actId="167"/>
          <ac:spMkLst>
            <pc:docMk/>
            <pc:sldMk cId="903151060" sldId="374"/>
            <ac:spMk id="7" creationId="{B61BC595-DF9F-D6FD-CC68-5B1FD642400F}"/>
          </ac:spMkLst>
        </pc:spChg>
        <pc:spChg chg="mod">
          <ac:chgData name="Judson Santiago" userId="ebb108da2f256286" providerId="LiveId" clId="{FF3E6C89-CA96-C641-8745-AC076500944B}" dt="2022-08-27T22:35:41.847" v="2199"/>
          <ac:spMkLst>
            <pc:docMk/>
            <pc:sldMk cId="903151060" sldId="374"/>
            <ac:spMk id="8" creationId="{5FBBF4FD-9D18-B5A2-8D69-25B523FAAB96}"/>
          </ac:spMkLst>
        </pc:spChg>
        <pc:spChg chg="add mod">
          <ac:chgData name="Judson Santiago" userId="ebb108da2f256286" providerId="LiveId" clId="{FF3E6C89-CA96-C641-8745-AC076500944B}" dt="2022-08-27T22:49:37.623" v="2750" actId="1076"/>
          <ac:spMkLst>
            <pc:docMk/>
            <pc:sldMk cId="903151060" sldId="374"/>
            <ac:spMk id="9" creationId="{CB0F9F7D-22BE-F8B3-CAB8-B5AAC69AC45C}"/>
          </ac:spMkLst>
        </pc:spChg>
        <pc:spChg chg="add mod">
          <ac:chgData name="Judson Santiago" userId="ebb108da2f256286" providerId="LiveId" clId="{FF3E6C89-CA96-C641-8745-AC076500944B}" dt="2022-08-27T22:49:25.959" v="2748" actId="14100"/>
          <ac:spMkLst>
            <pc:docMk/>
            <pc:sldMk cId="903151060" sldId="374"/>
            <ac:spMk id="15" creationId="{66ADA0FD-1597-FB7A-5104-16413EDBF71F}"/>
          </ac:spMkLst>
        </pc:spChg>
        <pc:spChg chg="add mod">
          <ac:chgData name="Judson Santiago" userId="ebb108da2f256286" providerId="LiveId" clId="{FF3E6C89-CA96-C641-8745-AC076500944B}" dt="2022-08-27T22:49:32.028" v="2749" actId="14100"/>
          <ac:spMkLst>
            <pc:docMk/>
            <pc:sldMk cId="903151060" sldId="374"/>
            <ac:spMk id="16" creationId="{25BEBE7C-5771-0C38-0DBC-72D1432DC2A3}"/>
          </ac:spMkLst>
        </pc:spChg>
        <pc:grpChg chg="add del mod">
          <ac:chgData name="Judson Santiago" userId="ebb108da2f256286" providerId="LiveId" clId="{FF3E6C89-CA96-C641-8745-AC076500944B}" dt="2022-08-27T22:35:44.307" v="2200" actId="478"/>
          <ac:grpSpMkLst>
            <pc:docMk/>
            <pc:sldMk cId="903151060" sldId="374"/>
            <ac:grpSpMk id="4" creationId="{B7304CC9-BF7B-EB3A-38CF-366B6F22D241}"/>
          </ac:grpSpMkLst>
        </pc:grpChg>
        <pc:grpChg chg="del">
          <ac:chgData name="Judson Santiago" userId="ebb108da2f256286" providerId="LiveId" clId="{FF3E6C89-CA96-C641-8745-AC076500944B}" dt="2022-08-27T22:34:58.531" v="2196" actId="478"/>
          <ac:grpSpMkLst>
            <pc:docMk/>
            <pc:sldMk cId="903151060" sldId="374"/>
            <ac:grpSpMk id="10" creationId="{45E16C84-ECBF-7FA4-A595-209C827F1C3D}"/>
          </ac:grpSpMkLst>
        </pc:grpChg>
        <pc:grpChg chg="del">
          <ac:chgData name="Judson Santiago" userId="ebb108da2f256286" providerId="LiveId" clId="{FF3E6C89-CA96-C641-8745-AC076500944B}" dt="2022-08-27T22:38:19.056" v="2309" actId="165"/>
          <ac:grpSpMkLst>
            <pc:docMk/>
            <pc:sldMk cId="903151060" sldId="374"/>
            <ac:grpSpMk id="13" creationId="{6889F2C8-9203-390D-3E84-D06CDC3A2A7F}"/>
          </ac:grpSpMkLst>
        </pc:grpChg>
        <pc:grpChg chg="add mod">
          <ac:chgData name="Judson Santiago" userId="ebb108da2f256286" providerId="LiveId" clId="{FF3E6C89-CA96-C641-8745-AC076500944B}" dt="2022-08-27T22:50:02.842" v="2759" actId="1037"/>
          <ac:grpSpMkLst>
            <pc:docMk/>
            <pc:sldMk cId="903151060" sldId="374"/>
            <ac:grpSpMk id="14" creationId="{9170CDCC-2F5C-581C-9F2B-907696F2877E}"/>
          </ac:grpSpMkLst>
        </pc:grpChg>
        <pc:grpChg chg="add mod">
          <ac:chgData name="Judson Santiago" userId="ebb108da2f256286" providerId="LiveId" clId="{FF3E6C89-CA96-C641-8745-AC076500944B}" dt="2022-08-27T22:48:31.683" v="2743" actId="1035"/>
          <ac:grpSpMkLst>
            <pc:docMk/>
            <pc:sldMk cId="903151060" sldId="374"/>
            <ac:grpSpMk id="17" creationId="{D00D13F4-51BC-3DB7-C70E-36E28F3C855A}"/>
          </ac:grpSpMkLst>
        </pc:grpChg>
      </pc:sldChg>
    </pc:docChg>
  </pc:docChgLst>
  <pc:docChgLst>
    <pc:chgData name="Judson Santiago" userId="ebb108da2f256286" providerId="LiveId" clId="{454D6878-6244-4F46-8D98-2BE55A324846}"/>
    <pc:docChg chg="undo redo custSel addSld delSld modSld sldOrd modMainMaster">
      <pc:chgData name="Judson Santiago" userId="ebb108da2f256286" providerId="LiveId" clId="{454D6878-6244-4F46-8D98-2BE55A324846}" dt="2022-09-01T23:38:40.593" v="9920"/>
      <pc:docMkLst>
        <pc:docMk/>
      </pc:docMkLst>
      <pc:sldChg chg="addSp modSp add del mod modNotes modNotesTx">
        <pc:chgData name="Judson Santiago" userId="ebb108da2f256286" providerId="LiveId" clId="{454D6878-6244-4F46-8D98-2BE55A324846}" dt="2022-08-28T23:25:47.737" v="8607" actId="2696"/>
        <pc:sldMkLst>
          <pc:docMk/>
          <pc:sldMk cId="0" sldId="289"/>
        </pc:sldMkLst>
        <pc:spChg chg="mod">
          <ac:chgData name="Judson Santiago" userId="ebb108da2f256286" providerId="LiveId" clId="{454D6878-6244-4F46-8D98-2BE55A324846}" dt="2022-08-28T23:24:12.188" v="8604" actId="113"/>
          <ac:spMkLst>
            <pc:docMk/>
            <pc:sldMk cId="0" sldId="289"/>
            <ac:spMk id="3" creationId="{00000000-0000-0000-0000-000000000000}"/>
          </ac:spMkLst>
        </pc:spChg>
        <pc:spChg chg="add mod">
          <ac:chgData name="Judson Santiago" userId="ebb108da2f256286" providerId="LiveId" clId="{454D6878-6244-4F46-8D98-2BE55A324846}" dt="2022-08-28T23:23:38.397" v="8601" actId="6549"/>
          <ac:spMkLst>
            <pc:docMk/>
            <pc:sldMk cId="0" sldId="289"/>
            <ac:spMk id="4" creationId="{9F38B3CD-93A0-4C85-3613-3B7A47D5A32F}"/>
          </ac:spMkLst>
        </pc:spChg>
        <pc:spChg chg="add mod">
          <ac:chgData name="Judson Santiago" userId="ebb108da2f256286" providerId="LiveId" clId="{454D6878-6244-4F46-8D98-2BE55A324846}" dt="2022-08-28T23:24:25.945" v="8605" actId="1076"/>
          <ac:spMkLst>
            <pc:docMk/>
            <pc:sldMk cId="0" sldId="289"/>
            <ac:spMk id="5" creationId="{70722EA5-41FA-E6EF-EF9F-DFBF6B89A744}"/>
          </ac:spMkLst>
        </pc:spChg>
      </pc:sldChg>
      <pc:sldChg chg="modSp add del mod ord modNotesTx">
        <pc:chgData name="Judson Santiago" userId="ebb108da2f256286" providerId="LiveId" clId="{454D6878-6244-4F46-8D98-2BE55A324846}" dt="2022-08-27T13:02:18.967" v="2019" actId="1076"/>
        <pc:sldMkLst>
          <pc:docMk/>
          <pc:sldMk cId="811237324" sldId="323"/>
        </pc:sldMkLst>
        <pc:spChg chg="mod">
          <ac:chgData name="Judson Santiago" userId="ebb108da2f256286" providerId="LiveId" clId="{454D6878-6244-4F46-8D98-2BE55A324846}" dt="2022-08-27T13:02:18.967" v="2019" actId="1076"/>
          <ac:spMkLst>
            <pc:docMk/>
            <pc:sldMk cId="811237324" sldId="323"/>
            <ac:spMk id="9" creationId="{A602AC89-F117-5B33-44AA-B0C61E69191B}"/>
          </ac:spMkLst>
        </pc:spChg>
        <pc:spChg chg="mod">
          <ac:chgData name="Judson Santiago" userId="ebb108da2f256286" providerId="LiveId" clId="{454D6878-6244-4F46-8D98-2BE55A324846}" dt="2022-08-18T12:06:51.398" v="330" actId="12788"/>
          <ac:spMkLst>
            <pc:docMk/>
            <pc:sldMk cId="811237324" sldId="323"/>
            <ac:spMk id="16" creationId="{F4CB5FE3-D11E-4EC5-B7A4-C9E434B963B0}"/>
          </ac:spMkLst>
        </pc:spChg>
        <pc:spChg chg="mod">
          <ac:chgData name="Judson Santiago" userId="ebb108da2f256286" providerId="LiveId" clId="{454D6878-6244-4F46-8D98-2BE55A324846}" dt="2022-08-18T12:06:51.398" v="330" actId="12788"/>
          <ac:spMkLst>
            <pc:docMk/>
            <pc:sldMk cId="811237324" sldId="323"/>
            <ac:spMk id="37" creationId="{DB27B2C0-C545-4B60-8FB6-0C1766356BDC}"/>
          </ac:spMkLst>
        </pc:spChg>
        <pc:cxnChg chg="mod">
          <ac:chgData name="Judson Santiago" userId="ebb108da2f256286" providerId="LiveId" clId="{454D6878-6244-4F46-8D98-2BE55A324846}" dt="2022-08-18T12:06:51.398" v="330" actId="12788"/>
          <ac:cxnSpMkLst>
            <pc:docMk/>
            <pc:sldMk cId="811237324" sldId="323"/>
            <ac:cxnSpMk id="48" creationId="{F0FCDB65-06D9-421D-BA27-506845598DA3}"/>
          </ac:cxnSpMkLst>
        </pc:cxnChg>
        <pc:cxnChg chg="mod">
          <ac:chgData name="Judson Santiago" userId="ebb108da2f256286" providerId="LiveId" clId="{454D6878-6244-4F46-8D98-2BE55A324846}" dt="2022-08-18T12:06:51.398" v="330" actId="12788"/>
          <ac:cxnSpMkLst>
            <pc:docMk/>
            <pc:sldMk cId="811237324" sldId="323"/>
            <ac:cxnSpMk id="51" creationId="{9DC392FE-DC4B-467A-8449-CE94D3772C62}"/>
          </ac:cxnSpMkLst>
        </pc:cxnChg>
      </pc:sldChg>
      <pc:sldChg chg="addSp delSp modSp mod modNotesTx">
        <pc:chgData name="Judson Santiago" userId="ebb108da2f256286" providerId="LiveId" clId="{454D6878-6244-4F46-8D98-2BE55A324846}" dt="2022-08-28T22:39:24.277" v="7753" actId="207"/>
        <pc:sldMkLst>
          <pc:docMk/>
          <pc:sldMk cId="3868093180" sldId="338"/>
        </pc:sldMkLst>
        <pc:spChg chg="mod">
          <ac:chgData name="Judson Santiago" userId="ebb108da2f256286" providerId="LiveId" clId="{454D6878-6244-4F46-8D98-2BE55A324846}" dt="2022-08-19T13:02:20.501" v="1971" actId="20577"/>
          <ac:spMkLst>
            <pc:docMk/>
            <pc:sldMk cId="3868093180" sldId="338"/>
            <ac:spMk id="2" creationId="{D685941F-874B-3E58-06B4-2AEE64FCA02C}"/>
          </ac:spMkLst>
        </pc:spChg>
        <pc:spChg chg="mod ord">
          <ac:chgData name="Judson Santiago" userId="ebb108da2f256286" providerId="LiveId" clId="{454D6878-6244-4F46-8D98-2BE55A324846}" dt="2022-08-18T11:59:55.009" v="280" actId="113"/>
          <ac:spMkLst>
            <pc:docMk/>
            <pc:sldMk cId="3868093180" sldId="338"/>
            <ac:spMk id="3" creationId="{D5EA17BD-5618-F84E-4445-4B246A98F39E}"/>
          </ac:spMkLst>
        </pc:spChg>
        <pc:spChg chg="mod ord topLvl">
          <ac:chgData name="Judson Santiago" userId="ebb108da2f256286" providerId="LiveId" clId="{454D6878-6244-4F46-8D98-2BE55A324846}" dt="2022-08-18T12:08:54.978" v="576" actId="20577"/>
          <ac:spMkLst>
            <pc:docMk/>
            <pc:sldMk cId="3868093180" sldId="338"/>
            <ac:spMk id="4" creationId="{BC05E2D4-7835-4110-6A8C-1529C8AC3365}"/>
          </ac:spMkLst>
        </pc:spChg>
        <pc:spChg chg="add mod">
          <ac:chgData name="Judson Santiago" userId="ebb108da2f256286" providerId="LiveId" clId="{454D6878-6244-4F46-8D98-2BE55A324846}" dt="2022-08-28T22:39:23.014" v="7750" actId="207"/>
          <ac:spMkLst>
            <pc:docMk/>
            <pc:sldMk cId="3868093180" sldId="338"/>
            <ac:spMk id="5" creationId="{3B8AF21C-BF85-7C2F-2758-0F77A448C7E1}"/>
          </ac:spMkLst>
        </pc:spChg>
        <pc:spChg chg="add mod">
          <ac:chgData name="Judson Santiago" userId="ebb108da2f256286" providerId="LiveId" clId="{454D6878-6244-4F46-8D98-2BE55A324846}" dt="2022-08-28T22:39:24.277" v="7753" actId="207"/>
          <ac:spMkLst>
            <pc:docMk/>
            <pc:sldMk cId="3868093180" sldId="338"/>
            <ac:spMk id="6" creationId="{5A210FF2-833F-CCFD-F83C-99F326AFD68C}"/>
          </ac:spMkLst>
        </pc:spChg>
        <pc:spChg chg="mod ord topLvl">
          <ac:chgData name="Judson Santiago" userId="ebb108da2f256286" providerId="LiveId" clId="{454D6878-6244-4F46-8D98-2BE55A324846}" dt="2022-08-18T12:09:00.066" v="579" actId="20577"/>
          <ac:spMkLst>
            <pc:docMk/>
            <pc:sldMk cId="3868093180" sldId="338"/>
            <ac:spMk id="9" creationId="{EE8E09E6-EA8F-1BBE-1A6E-B1D018E44C89}"/>
          </ac:spMkLst>
        </pc:spChg>
        <pc:spChg chg="mod topLvl">
          <ac:chgData name="Judson Santiago" userId="ebb108da2f256286" providerId="LiveId" clId="{454D6878-6244-4F46-8D98-2BE55A324846}" dt="2022-08-18T12:03:19.741" v="319" actId="164"/>
          <ac:spMkLst>
            <pc:docMk/>
            <pc:sldMk cId="3868093180" sldId="338"/>
            <ac:spMk id="10" creationId="{FCBCF97A-4218-5E1C-2BCA-97D905F9AF78}"/>
          </ac:spMkLst>
        </pc:spChg>
        <pc:spChg chg="mod ord topLvl">
          <ac:chgData name="Judson Santiago" userId="ebb108da2f256286" providerId="LiveId" clId="{454D6878-6244-4F46-8D98-2BE55A324846}" dt="2022-08-18T12:03:00.888" v="318" actId="164"/>
          <ac:spMkLst>
            <pc:docMk/>
            <pc:sldMk cId="3868093180" sldId="338"/>
            <ac:spMk id="13" creationId="{7071887B-EC18-EFB1-3B51-371681468772}"/>
          </ac:spMkLst>
        </pc:spChg>
        <pc:grpChg chg="del mod">
          <ac:chgData name="Judson Santiago" userId="ebb108da2f256286" providerId="LiveId" clId="{454D6878-6244-4F46-8D98-2BE55A324846}" dt="2022-08-18T11:53:15.423" v="113" actId="165"/>
          <ac:grpSpMkLst>
            <pc:docMk/>
            <pc:sldMk cId="3868093180" sldId="338"/>
            <ac:grpSpMk id="16" creationId="{2CD95C01-934A-A2F4-080E-D93255337774}"/>
          </ac:grpSpMkLst>
        </pc:grpChg>
        <pc:grpChg chg="add mod">
          <ac:chgData name="Judson Santiago" userId="ebb108da2f256286" providerId="LiveId" clId="{454D6878-6244-4F46-8D98-2BE55A324846}" dt="2022-08-18T12:03:19.741" v="319" actId="164"/>
          <ac:grpSpMkLst>
            <pc:docMk/>
            <pc:sldMk cId="3868093180" sldId="338"/>
            <ac:grpSpMk id="17" creationId="{7AE941FD-8081-1125-5C98-05C179783B32}"/>
          </ac:grpSpMkLst>
        </pc:grpChg>
        <pc:grpChg chg="add mod">
          <ac:chgData name="Judson Santiago" userId="ebb108da2f256286" providerId="LiveId" clId="{454D6878-6244-4F46-8D98-2BE55A324846}" dt="2022-08-18T12:03:00.888" v="318" actId="164"/>
          <ac:grpSpMkLst>
            <pc:docMk/>
            <pc:sldMk cId="3868093180" sldId="338"/>
            <ac:grpSpMk id="18" creationId="{5FCE1177-7A0F-DB40-B697-CC119E76D6EB}"/>
          </ac:grpSpMkLst>
        </pc:grpChg>
        <pc:grpChg chg="add mod">
          <ac:chgData name="Judson Santiago" userId="ebb108da2f256286" providerId="LiveId" clId="{454D6878-6244-4F46-8D98-2BE55A324846}" dt="2022-08-18T12:03:25.779" v="320" actId="164"/>
          <ac:grpSpMkLst>
            <pc:docMk/>
            <pc:sldMk cId="3868093180" sldId="338"/>
            <ac:grpSpMk id="19" creationId="{626B337D-B8EF-467F-1CA3-A559DF2D2412}"/>
          </ac:grpSpMkLst>
        </pc:grpChg>
        <pc:grpChg chg="add mod">
          <ac:chgData name="Judson Santiago" userId="ebb108da2f256286" providerId="LiveId" clId="{454D6878-6244-4F46-8D98-2BE55A324846}" dt="2022-08-18T12:03:25.779" v="320" actId="164"/>
          <ac:grpSpMkLst>
            <pc:docMk/>
            <pc:sldMk cId="3868093180" sldId="338"/>
            <ac:grpSpMk id="20" creationId="{C6D984E2-B318-F01E-E6A5-3B36C6963885}"/>
          </ac:grpSpMkLst>
        </pc:grpChg>
        <pc:grpChg chg="add mod">
          <ac:chgData name="Judson Santiago" userId="ebb108da2f256286" providerId="LiveId" clId="{454D6878-6244-4F46-8D98-2BE55A324846}" dt="2022-08-18T12:09:28.889" v="631" actId="1035"/>
          <ac:grpSpMkLst>
            <pc:docMk/>
            <pc:sldMk cId="3868093180" sldId="338"/>
            <ac:grpSpMk id="21" creationId="{8A0A63AD-8A1A-3D65-80D1-29223BEF1A3C}"/>
          </ac:grpSpMkLst>
        </pc:grpChg>
        <pc:picChg chg="add mod">
          <ac:chgData name="Judson Santiago" userId="ebb108da2f256286" providerId="LiveId" clId="{454D6878-6244-4F46-8D98-2BE55A324846}" dt="2022-08-18T12:02:09.370" v="296" actId="164"/>
          <ac:picMkLst>
            <pc:docMk/>
            <pc:sldMk cId="3868093180" sldId="338"/>
            <ac:picMk id="11" creationId="{24D92A84-55C4-FEC3-712F-8B913FFDEBB6}"/>
          </ac:picMkLst>
        </pc:picChg>
        <pc:picChg chg="add mod">
          <ac:chgData name="Judson Santiago" userId="ebb108da2f256286" providerId="LiveId" clId="{454D6878-6244-4F46-8D98-2BE55A324846}" dt="2022-08-18T12:02:05.436" v="295" actId="164"/>
          <ac:picMkLst>
            <pc:docMk/>
            <pc:sldMk cId="3868093180" sldId="338"/>
            <ac:picMk id="12" creationId="{89225000-9735-1E5B-D6CC-D0DC17C8F598}"/>
          </ac:picMkLst>
        </pc:picChg>
        <pc:picChg chg="add mod">
          <ac:chgData name="Judson Santiago" userId="ebb108da2f256286" providerId="LiveId" clId="{454D6878-6244-4F46-8D98-2BE55A324846}" dt="2022-08-18T12:02:09.370" v="296" actId="164"/>
          <ac:picMkLst>
            <pc:docMk/>
            <pc:sldMk cId="3868093180" sldId="338"/>
            <ac:picMk id="14" creationId="{659B9D2E-E039-417B-CBAB-3A6163FDBDD5}"/>
          </ac:picMkLst>
        </pc:picChg>
        <pc:picChg chg="add mod">
          <ac:chgData name="Judson Santiago" userId="ebb108da2f256286" providerId="LiveId" clId="{454D6878-6244-4F46-8D98-2BE55A324846}" dt="2022-08-18T12:02:05.436" v="295" actId="164"/>
          <ac:picMkLst>
            <pc:docMk/>
            <pc:sldMk cId="3868093180" sldId="338"/>
            <ac:picMk id="15" creationId="{F71FA4F3-99E9-546C-6F90-11F072843240}"/>
          </ac:picMkLst>
        </pc:picChg>
        <pc:cxnChg chg="add mod">
          <ac:chgData name="Judson Santiago" userId="ebb108da2f256286" providerId="LiveId" clId="{454D6878-6244-4F46-8D98-2BE55A324846}" dt="2022-08-18T12:09:09.649" v="593" actId="1035"/>
          <ac:cxnSpMkLst>
            <pc:docMk/>
            <pc:sldMk cId="3868093180" sldId="338"/>
            <ac:cxnSpMk id="8" creationId="{192ECDBC-14D8-CBD8-3F00-FCA29775CF45}"/>
          </ac:cxnSpMkLst>
        </pc:cxnChg>
      </pc:sldChg>
      <pc:sldChg chg="addSp delSp modSp mod modNotesTx">
        <pc:chgData name="Judson Santiago" userId="ebb108da2f256286" providerId="LiveId" clId="{454D6878-6244-4F46-8D98-2BE55A324846}" dt="2022-08-18T12:31:30.899" v="1200" actId="20577"/>
        <pc:sldMkLst>
          <pc:docMk/>
          <pc:sldMk cId="941166413" sldId="344"/>
        </pc:sldMkLst>
        <pc:spChg chg="mod">
          <ac:chgData name="Judson Santiago" userId="ebb108da2f256286" providerId="LiveId" clId="{454D6878-6244-4F46-8D98-2BE55A324846}" dt="2022-08-18T12:12:31.316" v="787" actId="21"/>
          <ac:spMkLst>
            <pc:docMk/>
            <pc:sldMk cId="941166413" sldId="344"/>
            <ac:spMk id="3" creationId="{5DE10C80-0E67-0D76-1D3A-F2A95D786530}"/>
          </ac:spMkLst>
        </pc:spChg>
        <pc:spChg chg="del mod topLvl">
          <ac:chgData name="Judson Santiago" userId="ebb108da2f256286" providerId="LiveId" clId="{454D6878-6244-4F46-8D98-2BE55A324846}" dt="2022-08-18T12:14:16.775" v="795" actId="478"/>
          <ac:spMkLst>
            <pc:docMk/>
            <pc:sldMk cId="941166413" sldId="344"/>
            <ac:spMk id="5" creationId="{1E6F913D-9E4C-AD95-64E7-49DBB844D0B9}"/>
          </ac:spMkLst>
        </pc:spChg>
        <pc:spChg chg="mod topLvl">
          <ac:chgData name="Judson Santiago" userId="ebb108da2f256286" providerId="LiveId" clId="{454D6878-6244-4F46-8D98-2BE55A324846}" dt="2022-08-18T12:24:33.519" v="1031" actId="164"/>
          <ac:spMkLst>
            <pc:docMk/>
            <pc:sldMk cId="941166413" sldId="344"/>
            <ac:spMk id="6" creationId="{26E85CDE-1D37-C257-1D8F-A102BF421344}"/>
          </ac:spMkLst>
        </pc:spChg>
        <pc:spChg chg="mod topLvl">
          <ac:chgData name="Judson Santiago" userId="ebb108da2f256286" providerId="LiveId" clId="{454D6878-6244-4F46-8D98-2BE55A324846}" dt="2022-08-18T12:24:27.720" v="1030" actId="164"/>
          <ac:spMkLst>
            <pc:docMk/>
            <pc:sldMk cId="941166413" sldId="344"/>
            <ac:spMk id="7" creationId="{E02ABC9C-3B56-2803-B800-5A9F218B2204}"/>
          </ac:spMkLst>
        </pc:spChg>
        <pc:spChg chg="del mod">
          <ac:chgData name="Judson Santiago" userId="ebb108da2f256286" providerId="LiveId" clId="{454D6878-6244-4F46-8D98-2BE55A324846}" dt="2022-08-18T12:13:48.360" v="792" actId="478"/>
          <ac:spMkLst>
            <pc:docMk/>
            <pc:sldMk cId="941166413" sldId="344"/>
            <ac:spMk id="8" creationId="{47B21D7E-B3EF-6373-94F2-430CB658CEC9}"/>
          </ac:spMkLst>
        </pc:spChg>
        <pc:spChg chg="del mod">
          <ac:chgData name="Judson Santiago" userId="ebb108da2f256286" providerId="LiveId" clId="{454D6878-6244-4F46-8D98-2BE55A324846}" dt="2022-08-18T12:13:45.903" v="791" actId="478"/>
          <ac:spMkLst>
            <pc:docMk/>
            <pc:sldMk cId="941166413" sldId="344"/>
            <ac:spMk id="9" creationId="{63BF6074-FAEE-1ABA-EFAC-F2BC33F3A221}"/>
          </ac:spMkLst>
        </pc:spChg>
        <pc:spChg chg="add mod">
          <ac:chgData name="Judson Santiago" userId="ebb108da2f256286" providerId="LiveId" clId="{454D6878-6244-4F46-8D98-2BE55A324846}" dt="2022-08-18T12:24:33.519" v="1031" actId="164"/>
          <ac:spMkLst>
            <pc:docMk/>
            <pc:sldMk cId="941166413" sldId="344"/>
            <ac:spMk id="10" creationId="{AF20186B-34C4-1F49-778B-4F33843373DA}"/>
          </ac:spMkLst>
        </pc:spChg>
        <pc:spChg chg="add mod">
          <ac:chgData name="Judson Santiago" userId="ebb108da2f256286" providerId="LiveId" clId="{454D6878-6244-4F46-8D98-2BE55A324846}" dt="2022-08-18T12:24:27.720" v="1030" actId="164"/>
          <ac:spMkLst>
            <pc:docMk/>
            <pc:sldMk cId="941166413" sldId="344"/>
            <ac:spMk id="11" creationId="{5538F4C1-3B10-EAE7-89B5-405E2FFA86BD}"/>
          </ac:spMkLst>
        </pc:spChg>
        <pc:spChg chg="add mod">
          <ac:chgData name="Judson Santiago" userId="ebb108da2f256286" providerId="LiveId" clId="{454D6878-6244-4F46-8D98-2BE55A324846}" dt="2022-08-18T12:24:33.519" v="1031" actId="164"/>
          <ac:spMkLst>
            <pc:docMk/>
            <pc:sldMk cId="941166413" sldId="344"/>
            <ac:spMk id="12" creationId="{89FA3118-F599-A0E1-4EF6-1505EEA38EC5}"/>
          </ac:spMkLst>
        </pc:spChg>
        <pc:spChg chg="add mod">
          <ac:chgData name="Judson Santiago" userId="ebb108da2f256286" providerId="LiveId" clId="{454D6878-6244-4F46-8D98-2BE55A324846}" dt="2022-08-18T12:24:27.720" v="1030" actId="164"/>
          <ac:spMkLst>
            <pc:docMk/>
            <pc:sldMk cId="941166413" sldId="344"/>
            <ac:spMk id="14" creationId="{D3489931-BD08-631D-0A01-76F8F0B961E7}"/>
          </ac:spMkLst>
        </pc:spChg>
        <pc:spChg chg="add mod ord">
          <ac:chgData name="Judson Santiago" userId="ebb108da2f256286" providerId="LiveId" clId="{454D6878-6244-4F46-8D98-2BE55A324846}" dt="2022-08-18T12:24:33.519" v="1031" actId="164"/>
          <ac:spMkLst>
            <pc:docMk/>
            <pc:sldMk cId="941166413" sldId="344"/>
            <ac:spMk id="20" creationId="{15FFE63E-AFA9-FC43-3538-0020AC10BA10}"/>
          </ac:spMkLst>
        </pc:spChg>
        <pc:spChg chg="add mod ord">
          <ac:chgData name="Judson Santiago" userId="ebb108da2f256286" providerId="LiveId" clId="{454D6878-6244-4F46-8D98-2BE55A324846}" dt="2022-08-18T12:24:27.720" v="1030" actId="164"/>
          <ac:spMkLst>
            <pc:docMk/>
            <pc:sldMk cId="941166413" sldId="344"/>
            <ac:spMk id="21" creationId="{80B5D79B-7DF7-F08A-C0B0-BC4DFCF04A55}"/>
          </ac:spMkLst>
        </pc:spChg>
        <pc:grpChg chg="add del mod">
          <ac:chgData name="Judson Santiago" userId="ebb108da2f256286" providerId="LiveId" clId="{454D6878-6244-4F46-8D98-2BE55A324846}" dt="2022-08-18T12:14:12.191" v="794" actId="165"/>
          <ac:grpSpMkLst>
            <pc:docMk/>
            <pc:sldMk cId="941166413" sldId="344"/>
            <ac:grpSpMk id="4" creationId="{A18DB84D-D84F-9D37-3625-596152D43BD0}"/>
          </ac:grpSpMkLst>
        </pc:grpChg>
        <pc:grpChg chg="add mod">
          <ac:chgData name="Judson Santiago" userId="ebb108da2f256286" providerId="LiveId" clId="{454D6878-6244-4F46-8D98-2BE55A324846}" dt="2022-08-18T12:24:27.720" v="1030" actId="164"/>
          <ac:grpSpMkLst>
            <pc:docMk/>
            <pc:sldMk cId="941166413" sldId="344"/>
            <ac:grpSpMk id="25" creationId="{EC4236B5-0E33-A705-F483-3CF3CA1C489E}"/>
          </ac:grpSpMkLst>
        </pc:grpChg>
        <pc:grpChg chg="add mod">
          <ac:chgData name="Judson Santiago" userId="ebb108da2f256286" providerId="LiveId" clId="{454D6878-6244-4F46-8D98-2BE55A324846}" dt="2022-08-18T12:24:33.519" v="1031" actId="164"/>
          <ac:grpSpMkLst>
            <pc:docMk/>
            <pc:sldMk cId="941166413" sldId="344"/>
            <ac:grpSpMk id="26" creationId="{263E374B-7668-88A3-E948-30DA9620299A}"/>
          </ac:grpSpMkLst>
        </pc:grpChg>
        <pc:picChg chg="add mod">
          <ac:chgData name="Judson Santiago" userId="ebb108da2f256286" providerId="LiveId" clId="{454D6878-6244-4F46-8D98-2BE55A324846}" dt="2022-08-18T12:24:33.519" v="1031" actId="164"/>
          <ac:picMkLst>
            <pc:docMk/>
            <pc:sldMk cId="941166413" sldId="344"/>
            <ac:picMk id="13" creationId="{902031DB-DABD-EA26-7F14-F2B57D7118F5}"/>
          </ac:picMkLst>
        </pc:picChg>
        <pc:picChg chg="add mod">
          <ac:chgData name="Judson Santiago" userId="ebb108da2f256286" providerId="LiveId" clId="{454D6878-6244-4F46-8D98-2BE55A324846}" dt="2022-08-18T12:24:27.720" v="1030" actId="164"/>
          <ac:picMkLst>
            <pc:docMk/>
            <pc:sldMk cId="941166413" sldId="344"/>
            <ac:picMk id="15" creationId="{F371EDA0-99CF-6DB2-C3BF-F3E1DD3BF5CA}"/>
          </ac:picMkLst>
        </pc:picChg>
        <pc:picChg chg="add mod">
          <ac:chgData name="Judson Santiago" userId="ebb108da2f256286" providerId="LiveId" clId="{454D6878-6244-4F46-8D98-2BE55A324846}" dt="2022-08-18T12:24:33.519" v="1031" actId="164"/>
          <ac:picMkLst>
            <pc:docMk/>
            <pc:sldMk cId="941166413" sldId="344"/>
            <ac:picMk id="23" creationId="{0D49BEC8-3637-049C-1C77-B2696DE90B99}"/>
          </ac:picMkLst>
        </pc:picChg>
        <pc:picChg chg="add mod">
          <ac:chgData name="Judson Santiago" userId="ebb108da2f256286" providerId="LiveId" clId="{454D6878-6244-4F46-8D98-2BE55A324846}" dt="2022-08-18T12:24:27.720" v="1030" actId="164"/>
          <ac:picMkLst>
            <pc:docMk/>
            <pc:sldMk cId="941166413" sldId="344"/>
            <ac:picMk id="24" creationId="{4F1D3083-8390-9A6E-011E-6F63BB37720D}"/>
          </ac:picMkLst>
        </pc:picChg>
        <pc:cxnChg chg="add del mod">
          <ac:chgData name="Judson Santiago" userId="ebb108da2f256286" providerId="LiveId" clId="{454D6878-6244-4F46-8D98-2BE55A324846}" dt="2022-08-18T12:24:46.020" v="1034" actId="478"/>
          <ac:cxnSpMkLst>
            <pc:docMk/>
            <pc:sldMk cId="941166413" sldId="344"/>
            <ac:cxnSpMk id="16" creationId="{9314B119-7C28-83BA-DFB9-BF27E674C7F5}"/>
          </ac:cxnSpMkLst>
        </pc:cxnChg>
        <pc:cxnChg chg="add mod">
          <ac:chgData name="Judson Santiago" userId="ebb108da2f256286" providerId="LiveId" clId="{454D6878-6244-4F46-8D98-2BE55A324846}" dt="2022-08-18T12:26:17.409" v="1041" actId="14100"/>
          <ac:cxnSpMkLst>
            <pc:docMk/>
            <pc:sldMk cId="941166413" sldId="344"/>
            <ac:cxnSpMk id="30" creationId="{C74A9A10-67FC-2D2E-8D13-58AC9B34BFEA}"/>
          </ac:cxnSpMkLst>
        </pc:cxnChg>
      </pc:sldChg>
      <pc:sldChg chg="modSp modTransition">
        <pc:chgData name="Judson Santiago" userId="ebb108da2f256286" providerId="LiveId" clId="{454D6878-6244-4F46-8D98-2BE55A324846}" dt="2022-09-01T23:38:40.593" v="9920"/>
        <pc:sldMkLst>
          <pc:docMk/>
          <pc:sldMk cId="3828284894" sldId="347"/>
        </pc:sldMkLst>
        <pc:picChg chg="mod">
          <ac:chgData name="Judson Santiago" userId="ebb108da2f256286" providerId="LiveId" clId="{454D6878-6244-4F46-8D98-2BE55A324846}" dt="2022-08-30T14:10:59.087" v="9845" actId="14826"/>
          <ac:picMkLst>
            <pc:docMk/>
            <pc:sldMk cId="3828284894" sldId="347"/>
            <ac:picMk id="14" creationId="{84CA0CA1-4515-4A9C-DBAD-0522D84A15FB}"/>
          </ac:picMkLst>
        </pc:picChg>
      </pc:sldChg>
      <pc:sldChg chg="delSp modSp mod modTransition">
        <pc:chgData name="Judson Santiago" userId="ebb108da2f256286" providerId="LiveId" clId="{454D6878-6244-4F46-8D98-2BE55A324846}" dt="2022-09-01T23:38:40.593" v="9920"/>
        <pc:sldMkLst>
          <pc:docMk/>
          <pc:sldMk cId="3964041671" sldId="355"/>
        </pc:sldMkLst>
        <pc:spChg chg="mod topLvl">
          <ac:chgData name="Judson Santiago" userId="ebb108da2f256286" providerId="LiveId" clId="{454D6878-6244-4F46-8D98-2BE55A324846}" dt="2022-08-28T23:59:43.970" v="9255" actId="165"/>
          <ac:spMkLst>
            <pc:docMk/>
            <pc:sldMk cId="3964041671" sldId="355"/>
            <ac:spMk id="15" creationId="{93D84CD0-C111-8832-98CF-061DD4296E9E}"/>
          </ac:spMkLst>
        </pc:spChg>
        <pc:spChg chg="del">
          <ac:chgData name="Judson Santiago" userId="ebb108da2f256286" providerId="LiveId" clId="{454D6878-6244-4F46-8D98-2BE55A324846}" dt="2022-08-28T23:59:30.027" v="9254" actId="478"/>
          <ac:spMkLst>
            <pc:docMk/>
            <pc:sldMk cId="3964041671" sldId="355"/>
            <ac:spMk id="16" creationId="{BC0D250F-A5DA-BC2E-D639-FF895E3B41C1}"/>
          </ac:spMkLst>
        </pc:spChg>
        <pc:grpChg chg="del">
          <ac:chgData name="Judson Santiago" userId="ebb108da2f256286" providerId="LiveId" clId="{454D6878-6244-4F46-8D98-2BE55A324846}" dt="2022-08-28T23:59:43.970" v="9255" actId="165"/>
          <ac:grpSpMkLst>
            <pc:docMk/>
            <pc:sldMk cId="3964041671" sldId="355"/>
            <ac:grpSpMk id="6" creationId="{66148B8B-AA73-FB13-AE02-62EBF5034689}"/>
          </ac:grpSpMkLst>
        </pc:grpChg>
        <pc:picChg chg="mod topLvl">
          <ac:chgData name="Judson Santiago" userId="ebb108da2f256286" providerId="LiveId" clId="{454D6878-6244-4F46-8D98-2BE55A324846}" dt="2022-09-01T23:32:20.102" v="9874" actId="14100"/>
          <ac:picMkLst>
            <pc:docMk/>
            <pc:sldMk cId="3964041671" sldId="355"/>
            <ac:picMk id="13" creationId="{CC400472-08B2-F3DF-2443-AE6FCD0C7D13}"/>
          </ac:picMkLst>
        </pc:picChg>
        <pc:picChg chg="mod topLvl">
          <ac:chgData name="Judson Santiago" userId="ebb108da2f256286" providerId="LiveId" clId="{454D6878-6244-4F46-8D98-2BE55A324846}" dt="2022-09-01T23:32:19.574" v="9873" actId="1076"/>
          <ac:picMkLst>
            <pc:docMk/>
            <pc:sldMk cId="3964041671" sldId="355"/>
            <ac:picMk id="14" creationId="{50276960-196C-5FA4-4832-67E1E36CC7CF}"/>
          </ac:picMkLst>
        </pc:picChg>
      </pc:sldChg>
      <pc:sldChg chg="modSp modTransition">
        <pc:chgData name="Judson Santiago" userId="ebb108da2f256286" providerId="LiveId" clId="{454D6878-6244-4F46-8D98-2BE55A324846}" dt="2022-09-01T23:38:40.593" v="9920"/>
        <pc:sldMkLst>
          <pc:docMk/>
          <pc:sldMk cId="4039746507" sldId="356"/>
        </pc:sldMkLst>
        <pc:picChg chg="mod">
          <ac:chgData name="Judson Santiago" userId="ebb108da2f256286" providerId="LiveId" clId="{454D6878-6244-4F46-8D98-2BE55A324846}" dt="2022-08-30T14:10:52.159" v="9844" actId="14826"/>
          <ac:picMkLst>
            <pc:docMk/>
            <pc:sldMk cId="4039746507" sldId="356"/>
            <ac:picMk id="14" creationId="{84CA0CA1-4515-4A9C-DBAD-0522D84A15FB}"/>
          </ac:picMkLst>
        </pc:picChg>
      </pc:sldChg>
      <pc:sldChg chg="addSp modSp new mod">
        <pc:chgData name="Judson Santiago" userId="ebb108da2f256286" providerId="LiveId" clId="{454D6878-6244-4F46-8D98-2BE55A324846}" dt="2022-08-18T12:42:33.568" v="1575" actId="6549"/>
        <pc:sldMkLst>
          <pc:docMk/>
          <pc:sldMk cId="2111910693" sldId="357"/>
        </pc:sldMkLst>
        <pc:spChg chg="mod">
          <ac:chgData name="Judson Santiago" userId="ebb108da2f256286" providerId="LiveId" clId="{454D6878-6244-4F46-8D98-2BE55A324846}" dt="2022-08-18T12:12:27.536" v="786" actId="20577"/>
          <ac:spMkLst>
            <pc:docMk/>
            <pc:sldMk cId="2111910693" sldId="357"/>
            <ac:spMk id="2" creationId="{C1582BDA-D509-3D34-42BE-C383A691F397}"/>
          </ac:spMkLst>
        </pc:spChg>
        <pc:spChg chg="mod">
          <ac:chgData name="Judson Santiago" userId="ebb108da2f256286" providerId="LiveId" clId="{454D6878-6244-4F46-8D98-2BE55A324846}" dt="2022-08-18T12:35:35.465" v="1455" actId="113"/>
          <ac:spMkLst>
            <pc:docMk/>
            <pc:sldMk cId="2111910693" sldId="357"/>
            <ac:spMk id="3" creationId="{D9F79409-6C83-39EA-48EF-CEE4D5D6F514}"/>
          </ac:spMkLst>
        </pc:spChg>
        <pc:spChg chg="add mod">
          <ac:chgData name="Judson Santiago" userId="ebb108da2f256286" providerId="LiveId" clId="{454D6878-6244-4F46-8D98-2BE55A324846}" dt="2022-08-18T12:38:40.033" v="1468" actId="6549"/>
          <ac:spMkLst>
            <pc:docMk/>
            <pc:sldMk cId="2111910693" sldId="357"/>
            <ac:spMk id="4" creationId="{ED89D930-0546-3C72-4233-9ECAAE4EB51B}"/>
          </ac:spMkLst>
        </pc:spChg>
        <pc:spChg chg="add mod">
          <ac:chgData name="Judson Santiago" userId="ebb108da2f256286" providerId="LiveId" clId="{454D6878-6244-4F46-8D98-2BE55A324846}" dt="2022-08-18T12:41:17.918" v="1571" actId="14100"/>
          <ac:spMkLst>
            <pc:docMk/>
            <pc:sldMk cId="2111910693" sldId="357"/>
            <ac:spMk id="5" creationId="{E9B6B415-C682-8E61-E815-17AD6A206730}"/>
          </ac:spMkLst>
        </pc:spChg>
        <pc:spChg chg="add mod">
          <ac:chgData name="Judson Santiago" userId="ebb108da2f256286" providerId="LiveId" clId="{454D6878-6244-4F46-8D98-2BE55A324846}" dt="2022-08-18T12:42:33.568" v="1575" actId="6549"/>
          <ac:spMkLst>
            <pc:docMk/>
            <pc:sldMk cId="2111910693" sldId="357"/>
            <ac:spMk id="6" creationId="{1877A74F-09E2-CF4C-8296-E5650BF6CF59}"/>
          </ac:spMkLst>
        </pc:spChg>
      </pc:sldChg>
      <pc:sldChg chg="addSp modSp add mod">
        <pc:chgData name="Judson Santiago" userId="ebb108da2f256286" providerId="LiveId" clId="{454D6878-6244-4F46-8D98-2BE55A324846}" dt="2022-08-18T12:52:18.132" v="1968" actId="1076"/>
        <pc:sldMkLst>
          <pc:docMk/>
          <pc:sldMk cId="3381355498" sldId="358"/>
        </pc:sldMkLst>
        <pc:spChg chg="mod">
          <ac:chgData name="Judson Santiago" userId="ebb108da2f256286" providerId="LiveId" clId="{454D6878-6244-4F46-8D98-2BE55A324846}" dt="2022-08-18T12:47:34.609" v="1743" actId="207"/>
          <ac:spMkLst>
            <pc:docMk/>
            <pc:sldMk cId="3381355498" sldId="358"/>
            <ac:spMk id="3" creationId="{D9F79409-6C83-39EA-48EF-CEE4D5D6F514}"/>
          </ac:spMkLst>
        </pc:spChg>
        <pc:spChg chg="add mod">
          <ac:chgData name="Judson Santiago" userId="ebb108da2f256286" providerId="LiveId" clId="{454D6878-6244-4F46-8D98-2BE55A324846}" dt="2022-08-18T12:48:16.286" v="1750" actId="164"/>
          <ac:spMkLst>
            <pc:docMk/>
            <pc:sldMk cId="3381355498" sldId="358"/>
            <ac:spMk id="4" creationId="{90C2DB15-9086-3E83-B1CE-CF484D088D08}"/>
          </ac:spMkLst>
        </pc:spChg>
        <pc:spChg chg="add mod">
          <ac:chgData name="Judson Santiago" userId="ebb108da2f256286" providerId="LiveId" clId="{454D6878-6244-4F46-8D98-2BE55A324846}" dt="2022-08-18T12:48:16.286" v="1750" actId="164"/>
          <ac:spMkLst>
            <pc:docMk/>
            <pc:sldMk cId="3381355498" sldId="358"/>
            <ac:spMk id="5" creationId="{A297D14C-3BDE-5BC9-C7D3-402C1870C159}"/>
          </ac:spMkLst>
        </pc:spChg>
        <pc:spChg chg="add mod ord">
          <ac:chgData name="Judson Santiago" userId="ebb108da2f256286" providerId="LiveId" clId="{454D6878-6244-4F46-8D98-2BE55A324846}" dt="2022-08-18T12:48:16.286" v="1750" actId="164"/>
          <ac:spMkLst>
            <pc:docMk/>
            <pc:sldMk cId="3381355498" sldId="358"/>
            <ac:spMk id="7" creationId="{B8BFD6BF-6A9C-6640-CBEA-D8BFD2C9CDA3}"/>
          </ac:spMkLst>
        </pc:spChg>
        <pc:spChg chg="add mod">
          <ac:chgData name="Judson Santiago" userId="ebb108da2f256286" providerId="LiveId" clId="{454D6878-6244-4F46-8D98-2BE55A324846}" dt="2022-08-18T12:51:55.457" v="1966" actId="164"/>
          <ac:spMkLst>
            <pc:docMk/>
            <pc:sldMk cId="3381355498" sldId="358"/>
            <ac:spMk id="9" creationId="{7A29FD90-8C0A-A156-5C96-578DFE525324}"/>
          </ac:spMkLst>
        </pc:spChg>
        <pc:spChg chg="add mod">
          <ac:chgData name="Judson Santiago" userId="ebb108da2f256286" providerId="LiveId" clId="{454D6878-6244-4F46-8D98-2BE55A324846}" dt="2022-08-18T12:51:55.457" v="1966" actId="164"/>
          <ac:spMkLst>
            <pc:docMk/>
            <pc:sldMk cId="3381355498" sldId="358"/>
            <ac:spMk id="10" creationId="{50FC9F55-751C-1F5A-06AB-EA4C17F9D994}"/>
          </ac:spMkLst>
        </pc:spChg>
        <pc:grpChg chg="add mod">
          <ac:chgData name="Judson Santiago" userId="ebb108da2f256286" providerId="LiveId" clId="{454D6878-6244-4F46-8D98-2BE55A324846}" dt="2022-08-18T12:52:18.132" v="1968" actId="1076"/>
          <ac:grpSpMkLst>
            <pc:docMk/>
            <pc:sldMk cId="3381355498" sldId="358"/>
            <ac:grpSpMk id="8" creationId="{13C8BDE9-8A35-773C-9504-F51003D4C490}"/>
          </ac:grpSpMkLst>
        </pc:grpChg>
        <pc:grpChg chg="add mod">
          <ac:chgData name="Judson Santiago" userId="ebb108da2f256286" providerId="LiveId" clId="{454D6878-6244-4F46-8D98-2BE55A324846}" dt="2022-08-18T12:52:03.574" v="1967" actId="1076"/>
          <ac:grpSpMkLst>
            <pc:docMk/>
            <pc:sldMk cId="3381355498" sldId="358"/>
            <ac:grpSpMk id="11" creationId="{8215D9F5-759C-D089-760F-10E53A4ADE55}"/>
          </ac:grpSpMkLst>
        </pc:grpChg>
        <pc:picChg chg="add mod">
          <ac:chgData name="Judson Santiago" userId="ebb108da2f256286" providerId="LiveId" clId="{454D6878-6244-4F46-8D98-2BE55A324846}" dt="2022-08-18T12:48:16.286" v="1750" actId="164"/>
          <ac:picMkLst>
            <pc:docMk/>
            <pc:sldMk cId="3381355498" sldId="358"/>
            <ac:picMk id="6" creationId="{42EE3015-F13A-96BE-339C-62AC74EFCCF0}"/>
          </ac:picMkLst>
        </pc:picChg>
      </pc:sldChg>
      <pc:sldChg chg="addSp delSp modSp mod modNotesTx">
        <pc:chgData name="Judson Santiago" userId="ebb108da2f256286" providerId="LiveId" clId="{454D6878-6244-4F46-8D98-2BE55A324846}" dt="2022-08-30T13:23:03.929" v="9697" actId="20577"/>
        <pc:sldMkLst>
          <pc:docMk/>
          <pc:sldMk cId="901756151" sldId="359"/>
        </pc:sldMkLst>
        <pc:spChg chg="mod">
          <ac:chgData name="Judson Santiago" userId="ebb108da2f256286" providerId="LiveId" clId="{454D6878-6244-4F46-8D98-2BE55A324846}" dt="2022-08-27T14:10:40.525" v="2722" actId="1076"/>
          <ac:spMkLst>
            <pc:docMk/>
            <pc:sldMk cId="901756151" sldId="359"/>
            <ac:spMk id="3" creationId="{BF9697C9-1CF5-0D52-2B59-A03AB34FF29C}"/>
          </ac:spMkLst>
        </pc:spChg>
        <pc:spChg chg="mod topLvl">
          <ac:chgData name="Judson Santiago" userId="ebb108da2f256286" providerId="LiveId" clId="{454D6878-6244-4F46-8D98-2BE55A324846}" dt="2022-08-30T13:06:51.439" v="9302" actId="14100"/>
          <ac:spMkLst>
            <pc:docMk/>
            <pc:sldMk cId="901756151" sldId="359"/>
            <ac:spMk id="5" creationId="{E6200649-1F9C-CB45-8822-FD8675D314E4}"/>
          </ac:spMkLst>
        </pc:spChg>
        <pc:spChg chg="mod topLvl">
          <ac:chgData name="Judson Santiago" userId="ebb108da2f256286" providerId="LiveId" clId="{454D6878-6244-4F46-8D98-2BE55A324846}" dt="2022-08-30T13:06:27.999" v="9281" actId="20577"/>
          <ac:spMkLst>
            <pc:docMk/>
            <pc:sldMk cId="901756151" sldId="359"/>
            <ac:spMk id="6" creationId="{D8C6BEFB-C3D9-21D9-8D75-0917CBA4F1DB}"/>
          </ac:spMkLst>
        </pc:spChg>
        <pc:spChg chg="add mod ord">
          <ac:chgData name="Judson Santiago" userId="ebb108da2f256286" providerId="LiveId" clId="{454D6878-6244-4F46-8D98-2BE55A324846}" dt="2022-08-27T14:04:06.157" v="2594" actId="20577"/>
          <ac:spMkLst>
            <pc:docMk/>
            <pc:sldMk cId="901756151" sldId="359"/>
            <ac:spMk id="7" creationId="{69E5FBD8-33DF-EF2A-E387-240D6F2BCEE5}"/>
          </ac:spMkLst>
        </pc:spChg>
        <pc:spChg chg="mod">
          <ac:chgData name="Judson Santiago" userId="ebb108da2f256286" providerId="LiveId" clId="{454D6878-6244-4F46-8D98-2BE55A324846}" dt="2022-08-27T13:32:49.225" v="2526"/>
          <ac:spMkLst>
            <pc:docMk/>
            <pc:sldMk cId="901756151" sldId="359"/>
            <ac:spMk id="9" creationId="{DAF0C9F5-6F6F-97E5-5177-86265A88EEB0}"/>
          </ac:spMkLst>
        </pc:spChg>
        <pc:spChg chg="mod">
          <ac:chgData name="Judson Santiago" userId="ebb108da2f256286" providerId="LiveId" clId="{454D6878-6244-4F46-8D98-2BE55A324846}" dt="2022-08-27T13:32:49.225" v="2526"/>
          <ac:spMkLst>
            <pc:docMk/>
            <pc:sldMk cId="901756151" sldId="359"/>
            <ac:spMk id="10" creationId="{AB9CAB97-4A41-BE8F-1BE2-6DBAFAE0D346}"/>
          </ac:spMkLst>
        </pc:spChg>
        <pc:spChg chg="add mod ord">
          <ac:chgData name="Judson Santiago" userId="ebb108da2f256286" providerId="LiveId" clId="{454D6878-6244-4F46-8D98-2BE55A324846}" dt="2022-08-27T14:02:03.339" v="2552" actId="167"/>
          <ac:spMkLst>
            <pc:docMk/>
            <pc:sldMk cId="901756151" sldId="359"/>
            <ac:spMk id="11" creationId="{E51F27A4-5B16-F4F1-2D29-64755C6CE6B4}"/>
          </ac:spMkLst>
        </pc:spChg>
        <pc:spChg chg="add mod">
          <ac:chgData name="Judson Santiago" userId="ebb108da2f256286" providerId="LiveId" clId="{454D6878-6244-4F46-8D98-2BE55A324846}" dt="2022-08-27T14:02:54.914" v="2591" actId="14100"/>
          <ac:spMkLst>
            <pc:docMk/>
            <pc:sldMk cId="901756151" sldId="359"/>
            <ac:spMk id="12" creationId="{48D4C4F8-C169-5817-616F-F8B31E51F0C7}"/>
          </ac:spMkLst>
        </pc:spChg>
        <pc:grpChg chg="add del mod">
          <ac:chgData name="Judson Santiago" userId="ebb108da2f256286" providerId="LiveId" clId="{454D6878-6244-4F46-8D98-2BE55A324846}" dt="2022-08-30T13:05:29.590" v="9268" actId="165"/>
          <ac:grpSpMkLst>
            <pc:docMk/>
            <pc:sldMk cId="901756151" sldId="359"/>
            <ac:grpSpMk id="4" creationId="{4335431B-F699-A5D0-5729-B1C4BD3ED8F8}"/>
          </ac:grpSpMkLst>
        </pc:grpChg>
        <pc:grpChg chg="add del mod">
          <ac:chgData name="Judson Santiago" userId="ebb108da2f256286" providerId="LiveId" clId="{454D6878-6244-4F46-8D98-2BE55A324846}" dt="2022-08-27T13:32:54.181" v="2527" actId="478"/>
          <ac:grpSpMkLst>
            <pc:docMk/>
            <pc:sldMk cId="901756151" sldId="359"/>
            <ac:grpSpMk id="8" creationId="{A19D9DC1-1D08-6F1C-8BED-6686F1FD2D7A}"/>
          </ac:grpSpMkLst>
        </pc:grpChg>
        <pc:cxnChg chg="add mod">
          <ac:chgData name="Judson Santiago" userId="ebb108da2f256286" providerId="LiveId" clId="{454D6878-6244-4F46-8D98-2BE55A324846}" dt="2022-08-27T14:02:54.914" v="2591" actId="14100"/>
          <ac:cxnSpMkLst>
            <pc:docMk/>
            <pc:sldMk cId="901756151" sldId="359"/>
            <ac:cxnSpMk id="13" creationId="{B2D51A2B-719A-C82A-CF11-722A338B43D6}"/>
          </ac:cxnSpMkLst>
        </pc:cxnChg>
      </pc:sldChg>
      <pc:sldChg chg="addSp delSp modSp mod modNotesTx">
        <pc:chgData name="Judson Santiago" userId="ebb108da2f256286" providerId="LiveId" clId="{454D6878-6244-4F46-8D98-2BE55A324846}" dt="2022-08-30T13:21:33.433" v="9694"/>
        <pc:sldMkLst>
          <pc:docMk/>
          <pc:sldMk cId="4071152932" sldId="360"/>
        </pc:sldMkLst>
        <pc:spChg chg="mod">
          <ac:chgData name="Judson Santiago" userId="ebb108da2f256286" providerId="LiveId" clId="{454D6878-6244-4F46-8D98-2BE55A324846}" dt="2022-08-27T14:04:44.453" v="2605" actId="20577"/>
          <ac:spMkLst>
            <pc:docMk/>
            <pc:sldMk cId="4071152932" sldId="360"/>
            <ac:spMk id="2" creationId="{6020A83C-310C-BA34-FFDF-2893A83B3FC7}"/>
          </ac:spMkLst>
        </pc:spChg>
        <pc:spChg chg="mod">
          <ac:chgData name="Judson Santiago" userId="ebb108da2f256286" providerId="LiveId" clId="{454D6878-6244-4F46-8D98-2BE55A324846}" dt="2022-08-27T14:18:35.193" v="3076" actId="20577"/>
          <ac:spMkLst>
            <pc:docMk/>
            <pc:sldMk cId="4071152932" sldId="360"/>
            <ac:spMk id="3" creationId="{7925A6CC-7CF5-EC0B-C3BF-6FA40FAC5B2C}"/>
          </ac:spMkLst>
        </pc:spChg>
        <pc:spChg chg="add mod">
          <ac:chgData name="Judson Santiago" userId="ebb108da2f256286" providerId="LiveId" clId="{454D6878-6244-4F46-8D98-2BE55A324846}" dt="2022-08-27T14:16:01.247" v="3015" actId="14100"/>
          <ac:spMkLst>
            <pc:docMk/>
            <pc:sldMk cId="4071152932" sldId="360"/>
            <ac:spMk id="4" creationId="{24C45A06-7287-4FBB-0322-E1E3F80F0AA9}"/>
          </ac:spMkLst>
        </pc:spChg>
        <pc:spChg chg="add mod">
          <ac:chgData name="Judson Santiago" userId="ebb108da2f256286" providerId="LiveId" clId="{454D6878-6244-4F46-8D98-2BE55A324846}" dt="2022-08-27T14:17:12.036" v="3056" actId="1582"/>
          <ac:spMkLst>
            <pc:docMk/>
            <pc:sldMk cId="4071152932" sldId="360"/>
            <ac:spMk id="5" creationId="{2AF7CE5D-F42D-2DFE-1872-D51EDD5B0DAA}"/>
          </ac:spMkLst>
        </pc:spChg>
        <pc:spChg chg="add mod ord">
          <ac:chgData name="Judson Santiago" userId="ebb108da2f256286" providerId="LiveId" clId="{454D6878-6244-4F46-8D98-2BE55A324846}" dt="2022-08-27T14:17:20.440" v="3057" actId="166"/>
          <ac:spMkLst>
            <pc:docMk/>
            <pc:sldMk cId="4071152932" sldId="360"/>
            <ac:spMk id="7" creationId="{C2E44042-12BA-81B9-9F34-C5151773D73F}"/>
          </ac:spMkLst>
        </pc:spChg>
        <pc:spChg chg="add mod ord">
          <ac:chgData name="Judson Santiago" userId="ebb108da2f256286" providerId="LiveId" clId="{454D6878-6244-4F46-8D98-2BE55A324846}" dt="2022-08-27T14:17:20.440" v="3057" actId="166"/>
          <ac:spMkLst>
            <pc:docMk/>
            <pc:sldMk cId="4071152932" sldId="360"/>
            <ac:spMk id="8" creationId="{4ADC03E4-3778-C6E1-BD77-616D80E5F127}"/>
          </ac:spMkLst>
        </pc:spChg>
        <pc:spChg chg="add mod">
          <ac:chgData name="Judson Santiago" userId="ebb108da2f256286" providerId="LiveId" clId="{454D6878-6244-4F46-8D98-2BE55A324846}" dt="2022-08-27T14:16:16.922" v="3019" actId="14100"/>
          <ac:spMkLst>
            <pc:docMk/>
            <pc:sldMk cId="4071152932" sldId="360"/>
            <ac:spMk id="19" creationId="{DD5D2140-F7AD-7FDC-EA6D-06416BAC28B5}"/>
          </ac:spMkLst>
        </pc:spChg>
        <pc:cxnChg chg="add del mod">
          <ac:chgData name="Judson Santiago" userId="ebb108da2f256286" providerId="LiveId" clId="{454D6878-6244-4F46-8D98-2BE55A324846}" dt="2022-08-27T14:15:33.562" v="3007" actId="478"/>
          <ac:cxnSpMkLst>
            <pc:docMk/>
            <pc:sldMk cId="4071152932" sldId="360"/>
            <ac:cxnSpMk id="6" creationId="{78211768-BF8A-CEE5-14FE-50288BEB6E73}"/>
          </ac:cxnSpMkLst>
        </pc:cxnChg>
        <pc:cxnChg chg="add mod">
          <ac:chgData name="Judson Santiago" userId="ebb108da2f256286" providerId="LiveId" clId="{454D6878-6244-4F46-8D98-2BE55A324846}" dt="2022-08-27T14:16:55.954" v="3055" actId="11530"/>
          <ac:cxnSpMkLst>
            <pc:docMk/>
            <pc:sldMk cId="4071152932" sldId="360"/>
            <ac:cxnSpMk id="13" creationId="{407FACBD-ECED-77D1-CDC5-9C7015B55607}"/>
          </ac:cxnSpMkLst>
        </pc:cxnChg>
        <pc:cxnChg chg="add mod">
          <ac:chgData name="Judson Santiago" userId="ebb108da2f256286" providerId="LiveId" clId="{454D6878-6244-4F46-8D98-2BE55A324846}" dt="2022-08-27T14:16:55.954" v="3055" actId="11530"/>
          <ac:cxnSpMkLst>
            <pc:docMk/>
            <pc:sldMk cId="4071152932" sldId="360"/>
            <ac:cxnSpMk id="20" creationId="{CDC0181D-887C-4ECE-AEF3-64BDB2365A04}"/>
          </ac:cxnSpMkLst>
        </pc:cxnChg>
      </pc:sldChg>
      <pc:sldChg chg="modSp mod">
        <pc:chgData name="Judson Santiago" userId="ebb108da2f256286" providerId="LiveId" clId="{454D6878-6244-4F46-8D98-2BE55A324846}" dt="2022-08-27T15:00:09.918" v="4159" actId="20577"/>
        <pc:sldMkLst>
          <pc:docMk/>
          <pc:sldMk cId="3942732991" sldId="361"/>
        </pc:sldMkLst>
        <pc:spChg chg="mod">
          <ac:chgData name="Judson Santiago" userId="ebb108da2f256286" providerId="LiveId" clId="{454D6878-6244-4F46-8D98-2BE55A324846}" dt="2022-08-27T15:00:09.918" v="4159" actId="20577"/>
          <ac:spMkLst>
            <pc:docMk/>
            <pc:sldMk cId="3942732991" sldId="361"/>
            <ac:spMk id="2" creationId="{45703EB5-A48E-B2BD-FD6E-5C4E16B549B3}"/>
          </ac:spMkLst>
        </pc:spChg>
      </pc:sldChg>
      <pc:sldChg chg="modSp mod">
        <pc:chgData name="Judson Santiago" userId="ebb108da2f256286" providerId="LiveId" clId="{454D6878-6244-4F46-8D98-2BE55A324846}" dt="2022-08-30T13:33:37.183" v="9724" actId="20577"/>
        <pc:sldMkLst>
          <pc:docMk/>
          <pc:sldMk cId="2890733288" sldId="363"/>
        </pc:sldMkLst>
        <pc:spChg chg="mod">
          <ac:chgData name="Judson Santiago" userId="ebb108da2f256286" providerId="LiveId" clId="{454D6878-6244-4F46-8D98-2BE55A324846}" dt="2022-08-30T13:33:37.183" v="9724" actId="20577"/>
          <ac:spMkLst>
            <pc:docMk/>
            <pc:sldMk cId="2890733288" sldId="363"/>
            <ac:spMk id="3" creationId="{EB3236C1-5FC2-9F05-A2F1-9B2F700A9CD2}"/>
          </ac:spMkLst>
        </pc:spChg>
      </pc:sldChg>
      <pc:sldChg chg="addSp delSp modSp mod modNotesTx">
        <pc:chgData name="Judson Santiago" userId="ebb108da2f256286" providerId="LiveId" clId="{454D6878-6244-4F46-8D98-2BE55A324846}" dt="2022-08-28T13:08:48.842" v="4892" actId="14100"/>
        <pc:sldMkLst>
          <pc:docMk/>
          <pc:sldMk cId="2373719879" sldId="364"/>
        </pc:sldMkLst>
        <pc:spChg chg="mod">
          <ac:chgData name="Judson Santiago" userId="ebb108da2f256286" providerId="LiveId" clId="{454D6878-6244-4F46-8D98-2BE55A324846}" dt="2022-08-28T13:07:01.872" v="4880" actId="20577"/>
          <ac:spMkLst>
            <pc:docMk/>
            <pc:sldMk cId="2373719879" sldId="364"/>
            <ac:spMk id="3" creationId="{99FA1776-CBB8-9069-C706-8A7B782192E2}"/>
          </ac:spMkLst>
        </pc:spChg>
        <pc:spChg chg="add del mod">
          <ac:chgData name="Judson Santiago" userId="ebb108da2f256286" providerId="LiveId" clId="{454D6878-6244-4F46-8D98-2BE55A324846}" dt="2022-08-28T12:56:03.139" v="4450" actId="478"/>
          <ac:spMkLst>
            <pc:docMk/>
            <pc:sldMk cId="2373719879" sldId="364"/>
            <ac:spMk id="4" creationId="{F337EA39-9B3D-93D9-CAF6-5E3DDFB08A24}"/>
          </ac:spMkLst>
        </pc:spChg>
        <pc:spChg chg="add mod">
          <ac:chgData name="Judson Santiago" userId="ebb108da2f256286" providerId="LiveId" clId="{454D6878-6244-4F46-8D98-2BE55A324846}" dt="2022-08-28T12:59:15.665" v="4533" actId="1076"/>
          <ac:spMkLst>
            <pc:docMk/>
            <pc:sldMk cId="2373719879" sldId="364"/>
            <ac:spMk id="5" creationId="{FA7E8385-5C74-6547-3689-B547A17CB33E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7" creationId="{D2321285-B91B-C00F-EE75-3D184AEAF319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8" creationId="{D14DE078-71AB-E3A1-BC63-12420BF9C530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9" creationId="{8425EEEB-46B8-964A-B506-F741ADEC4918}"/>
          </ac:spMkLst>
        </pc:spChg>
        <pc:spChg chg="mod">
          <ac:chgData name="Judson Santiago" userId="ebb108da2f256286" providerId="LiveId" clId="{454D6878-6244-4F46-8D98-2BE55A324846}" dt="2022-08-28T12:53:27.307" v="4417" actId="207"/>
          <ac:spMkLst>
            <pc:docMk/>
            <pc:sldMk cId="2373719879" sldId="364"/>
            <ac:spMk id="10" creationId="{0BC764F1-ACC3-44EA-5EB3-41C108148F8A}"/>
          </ac:spMkLst>
        </pc:spChg>
        <pc:spChg chg="mod">
          <ac:chgData name="Judson Santiago" userId="ebb108da2f256286" providerId="LiveId" clId="{454D6878-6244-4F46-8D98-2BE55A324846}" dt="2022-08-28T12:53:27.307" v="4417" actId="207"/>
          <ac:spMkLst>
            <pc:docMk/>
            <pc:sldMk cId="2373719879" sldId="364"/>
            <ac:spMk id="11" creationId="{165EBA24-4E58-1AD0-FC2A-7F9DB6A218C1}"/>
          </ac:spMkLst>
        </pc:spChg>
        <pc:spChg chg="mod">
          <ac:chgData name="Judson Santiago" userId="ebb108da2f256286" providerId="LiveId" clId="{454D6878-6244-4F46-8D98-2BE55A324846}" dt="2022-08-28T12:53:27.307" v="4417" actId="207"/>
          <ac:spMkLst>
            <pc:docMk/>
            <pc:sldMk cId="2373719879" sldId="364"/>
            <ac:spMk id="12" creationId="{A22D33A2-7B36-3AFB-7F81-DA0FC291D0CC}"/>
          </ac:spMkLst>
        </pc:spChg>
        <pc:spChg chg="mod">
          <ac:chgData name="Judson Santiago" userId="ebb108da2f256286" providerId="LiveId" clId="{454D6878-6244-4F46-8D98-2BE55A324846}" dt="2022-08-28T12:53:27.307" v="4417" actId="207"/>
          <ac:spMkLst>
            <pc:docMk/>
            <pc:sldMk cId="2373719879" sldId="364"/>
            <ac:spMk id="13" creationId="{D94B0677-5CD7-5241-4D41-09598A397CE2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14" creationId="{C961B355-A4B5-E3D3-FC9E-3555FDE3BA35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15" creationId="{E38F4550-DBD4-EFDC-B015-B00DF467861D}"/>
          </ac:spMkLst>
        </pc:spChg>
        <pc:spChg chg="mod">
          <ac:chgData name="Judson Santiago" userId="ebb108da2f256286" providerId="LiveId" clId="{454D6878-6244-4F46-8D98-2BE55A324846}" dt="2022-08-28T12:53:27.307" v="4417" actId="207"/>
          <ac:spMkLst>
            <pc:docMk/>
            <pc:sldMk cId="2373719879" sldId="364"/>
            <ac:spMk id="16" creationId="{B89B08EE-3C8F-0C0A-8C69-78B960E4CF27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17" creationId="{DEFC45C3-7FE6-2F80-D596-18A80FC5D198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18" creationId="{46724127-91E4-37EB-81B0-AD5553C8C7CF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19" creationId="{B0E10417-1977-E9FA-F1D0-7ABAA2A78B7E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20" creationId="{F1D50287-B024-96AC-FF74-E777788D721F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21" creationId="{1F702C68-BEE6-13AF-EFDD-B9E63B2EE3AE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22" creationId="{FCA4CCA4-FAF1-4FF9-ED52-34121660CC1A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23" creationId="{CE0D8F39-3FA8-B3E1-4A60-003C72B13991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24" creationId="{EA2EE172-ED04-CDF0-7312-8A085FAF408E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25" creationId="{9AFA323D-D56C-FE59-BE8F-23C5F0664C34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26" creationId="{D310BF4A-FA97-B8D1-E3C4-5ECC75993403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27" creationId="{4E6EC53C-F199-94A7-964D-CCA1F425C03E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28" creationId="{91C5DB7C-264E-6778-DF6B-749DC922E476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29" creationId="{EBCF4005-B46A-40A6-0B19-4DB31D2F240D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30" creationId="{1DBFB08E-60DB-79DE-1519-8234C92AB84E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31" creationId="{25213BCF-219E-BA9A-53CE-790F033C1D26}"/>
          </ac:spMkLst>
        </pc:spChg>
        <pc:spChg chg="mod">
          <ac:chgData name="Judson Santiago" userId="ebb108da2f256286" providerId="LiveId" clId="{454D6878-6244-4F46-8D98-2BE55A324846}" dt="2022-08-28T12:53:27.307" v="4417" actId="207"/>
          <ac:spMkLst>
            <pc:docMk/>
            <pc:sldMk cId="2373719879" sldId="364"/>
            <ac:spMk id="32" creationId="{3B80132B-ABE0-9869-A6C7-02BE98027D1B}"/>
          </ac:spMkLst>
        </pc:spChg>
        <pc:spChg chg="mod">
          <ac:chgData name="Judson Santiago" userId="ebb108da2f256286" providerId="LiveId" clId="{454D6878-6244-4F46-8D98-2BE55A324846}" dt="2022-08-28T12:53:27.307" v="4417" actId="207"/>
          <ac:spMkLst>
            <pc:docMk/>
            <pc:sldMk cId="2373719879" sldId="364"/>
            <ac:spMk id="33" creationId="{79802BFE-9190-332E-951B-0CC0250D1D0E}"/>
          </ac:spMkLst>
        </pc:spChg>
        <pc:spChg chg="mod">
          <ac:chgData name="Judson Santiago" userId="ebb108da2f256286" providerId="LiveId" clId="{454D6878-6244-4F46-8D98-2BE55A324846}" dt="2022-08-28T12:53:27.307" v="4417" actId="207"/>
          <ac:spMkLst>
            <pc:docMk/>
            <pc:sldMk cId="2373719879" sldId="364"/>
            <ac:spMk id="34" creationId="{D3546C2B-F3B3-78C6-FE9C-94B60124C30B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35" creationId="{18307B68-289E-8701-BE72-D5037DB88920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36" creationId="{E22E2D60-2D0D-21A3-A612-91C2DF6C3575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37" creationId="{57E7ED00-65A4-DE98-9BA3-5BDE1270674B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38" creationId="{57B0A797-1457-A532-CCF4-FEC463129BE8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39" creationId="{82683B3E-D996-08C5-3208-B214D36FAAA2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40" creationId="{6A71E6D5-02FD-0423-0542-6F906C6208FA}"/>
          </ac:spMkLst>
        </pc:spChg>
        <pc:spChg chg="mod">
          <ac:chgData name="Judson Santiago" userId="ebb108da2f256286" providerId="LiveId" clId="{454D6878-6244-4F46-8D98-2BE55A324846}" dt="2022-08-28T12:49:58.193" v="4379"/>
          <ac:spMkLst>
            <pc:docMk/>
            <pc:sldMk cId="2373719879" sldId="364"/>
            <ac:spMk id="41" creationId="{564B572A-A532-33A0-311D-B1AFCFC0A077}"/>
          </ac:spMkLst>
        </pc:spChg>
        <pc:spChg chg="del mod topLvl">
          <ac:chgData name="Judson Santiago" userId="ebb108da2f256286" providerId="LiveId" clId="{454D6878-6244-4F46-8D98-2BE55A324846}" dt="2022-08-28T12:57:58.242" v="4521" actId="478"/>
          <ac:spMkLst>
            <pc:docMk/>
            <pc:sldMk cId="2373719879" sldId="364"/>
            <ac:spMk id="43" creationId="{2F02312E-F2BE-6715-BF2F-0D9B5A85E7BC}"/>
          </ac:spMkLst>
        </pc:spChg>
        <pc:spChg chg="del mod topLvl">
          <ac:chgData name="Judson Santiago" userId="ebb108da2f256286" providerId="LiveId" clId="{454D6878-6244-4F46-8D98-2BE55A324846}" dt="2022-08-28T12:58:29.370" v="4531" actId="478"/>
          <ac:spMkLst>
            <pc:docMk/>
            <pc:sldMk cId="2373719879" sldId="364"/>
            <ac:spMk id="44" creationId="{137F2A46-655D-E655-ABE1-90A0FB4C70F8}"/>
          </ac:spMkLst>
        </pc:spChg>
        <pc:spChg chg="add mod">
          <ac:chgData name="Judson Santiago" userId="ebb108da2f256286" providerId="LiveId" clId="{454D6878-6244-4F46-8D98-2BE55A324846}" dt="2022-08-28T12:59:24.939" v="4535" actId="1076"/>
          <ac:spMkLst>
            <pc:docMk/>
            <pc:sldMk cId="2373719879" sldId="364"/>
            <ac:spMk id="45" creationId="{717E8FB8-71F5-6FC5-5EA2-1CDA8FDA8531}"/>
          </ac:spMkLst>
        </pc:spChg>
        <pc:spChg chg="mod ord topLvl">
          <ac:chgData name="Judson Santiago" userId="ebb108da2f256286" providerId="LiveId" clId="{454D6878-6244-4F46-8D98-2BE55A324846}" dt="2022-08-28T13:01:26.331" v="4548" actId="167"/>
          <ac:spMkLst>
            <pc:docMk/>
            <pc:sldMk cId="2373719879" sldId="364"/>
            <ac:spMk id="47" creationId="{FD784B8D-7751-8046-760F-67F6F8141B36}"/>
          </ac:spMkLst>
        </pc:spChg>
        <pc:spChg chg="del mod topLvl">
          <ac:chgData name="Judson Santiago" userId="ebb108da2f256286" providerId="LiveId" clId="{454D6878-6244-4F46-8D98-2BE55A324846}" dt="2022-08-28T13:00:31.233" v="4539" actId="478"/>
          <ac:spMkLst>
            <pc:docMk/>
            <pc:sldMk cId="2373719879" sldId="364"/>
            <ac:spMk id="48" creationId="{B532543D-9DA6-5719-8AC1-0A1657DCC267}"/>
          </ac:spMkLst>
        </pc:spChg>
        <pc:spChg chg="add mod">
          <ac:chgData name="Judson Santiago" userId="ebb108da2f256286" providerId="LiveId" clId="{454D6878-6244-4F46-8D98-2BE55A324846}" dt="2022-08-28T13:08:45.742" v="4891" actId="164"/>
          <ac:spMkLst>
            <pc:docMk/>
            <pc:sldMk cId="2373719879" sldId="364"/>
            <ac:spMk id="49" creationId="{3141AA2E-EDAB-12D0-CA8A-22215B14A7D6}"/>
          </ac:spMkLst>
        </pc:spChg>
        <pc:spChg chg="add mod">
          <ac:chgData name="Judson Santiago" userId="ebb108da2f256286" providerId="LiveId" clId="{454D6878-6244-4F46-8D98-2BE55A324846}" dt="2022-08-28T13:08:45.742" v="4891" actId="164"/>
          <ac:spMkLst>
            <pc:docMk/>
            <pc:sldMk cId="2373719879" sldId="364"/>
            <ac:spMk id="50" creationId="{E20E9DA5-D422-97D6-FF8B-4125552AC970}"/>
          </ac:spMkLst>
        </pc:spChg>
        <pc:grpChg chg="add del mod">
          <ac:chgData name="Judson Santiago" userId="ebb108da2f256286" providerId="LiveId" clId="{454D6878-6244-4F46-8D98-2BE55A324846}" dt="2022-08-28T12:55:29.947" v="4447" actId="478"/>
          <ac:grpSpMkLst>
            <pc:docMk/>
            <pc:sldMk cId="2373719879" sldId="364"/>
            <ac:grpSpMk id="6" creationId="{6CB03322-E4D1-3E3F-C8E4-43E410B666A4}"/>
          </ac:grpSpMkLst>
        </pc:grpChg>
        <pc:grpChg chg="add del mod">
          <ac:chgData name="Judson Santiago" userId="ebb108da2f256286" providerId="LiveId" clId="{454D6878-6244-4F46-8D98-2BE55A324846}" dt="2022-08-28T12:57:56.096" v="4520" actId="165"/>
          <ac:grpSpMkLst>
            <pc:docMk/>
            <pc:sldMk cId="2373719879" sldId="364"/>
            <ac:grpSpMk id="42" creationId="{0FFEB5A2-35E4-0DE8-2ACB-DF3E927E0A62}"/>
          </ac:grpSpMkLst>
        </pc:grpChg>
        <pc:grpChg chg="add del mod">
          <ac:chgData name="Judson Santiago" userId="ebb108da2f256286" providerId="LiveId" clId="{454D6878-6244-4F46-8D98-2BE55A324846}" dt="2022-08-28T13:00:28.328" v="4538" actId="165"/>
          <ac:grpSpMkLst>
            <pc:docMk/>
            <pc:sldMk cId="2373719879" sldId="364"/>
            <ac:grpSpMk id="46" creationId="{7FF32901-2AF1-A55A-F5BF-068FB4163455}"/>
          </ac:grpSpMkLst>
        </pc:grpChg>
        <pc:grpChg chg="add mod">
          <ac:chgData name="Judson Santiago" userId="ebb108da2f256286" providerId="LiveId" clId="{454D6878-6244-4F46-8D98-2BE55A324846}" dt="2022-08-28T13:08:45.742" v="4891" actId="164"/>
          <ac:grpSpMkLst>
            <pc:docMk/>
            <pc:sldMk cId="2373719879" sldId="364"/>
            <ac:grpSpMk id="66" creationId="{C71F7A23-1226-4811-2EE1-B3BA18FB8D7A}"/>
          </ac:grpSpMkLst>
        </pc:grpChg>
        <pc:cxnChg chg="add mod">
          <ac:chgData name="Judson Santiago" userId="ebb108da2f256286" providerId="LiveId" clId="{454D6878-6244-4F46-8D98-2BE55A324846}" dt="2022-08-28T13:08:48.842" v="4892" actId="14100"/>
          <ac:cxnSpMkLst>
            <pc:docMk/>
            <pc:sldMk cId="2373719879" sldId="364"/>
            <ac:cxnSpMk id="51" creationId="{3ADBF192-281A-24A2-D15E-97EA329312E6}"/>
          </ac:cxnSpMkLst>
        </pc:cxnChg>
      </pc:sldChg>
      <pc:sldChg chg="addSp delSp modSp mod">
        <pc:chgData name="Judson Santiago" userId="ebb108da2f256286" providerId="LiveId" clId="{454D6878-6244-4F46-8D98-2BE55A324846}" dt="2022-08-28T13:42:09.454" v="5674" actId="207"/>
        <pc:sldMkLst>
          <pc:docMk/>
          <pc:sldMk cId="805627783" sldId="365"/>
        </pc:sldMkLst>
        <pc:spChg chg="mod">
          <ac:chgData name="Judson Santiago" userId="ebb108da2f256286" providerId="LiveId" clId="{454D6878-6244-4F46-8D98-2BE55A324846}" dt="2022-08-28T13:19:41.548" v="5127"/>
          <ac:spMkLst>
            <pc:docMk/>
            <pc:sldMk cId="805627783" sldId="365"/>
            <ac:spMk id="2" creationId="{0A7FE85C-F6B0-1923-30B4-4D69D919D2D0}"/>
          </ac:spMkLst>
        </pc:spChg>
        <pc:spChg chg="mod">
          <ac:chgData name="Judson Santiago" userId="ebb108da2f256286" providerId="LiveId" clId="{454D6878-6244-4F46-8D98-2BE55A324846}" dt="2022-08-28T13:42:09.454" v="5674" actId="207"/>
          <ac:spMkLst>
            <pc:docMk/>
            <pc:sldMk cId="805627783" sldId="365"/>
            <ac:spMk id="3" creationId="{C5DBF4B0-C4A4-9DA3-A9CC-FA0CD3162FF2}"/>
          </ac:spMkLst>
        </pc:spChg>
        <pc:spChg chg="add mod">
          <ac:chgData name="Judson Santiago" userId="ebb108da2f256286" providerId="LiveId" clId="{454D6878-6244-4F46-8D98-2BE55A324846}" dt="2022-08-28T13:40:13.286" v="5665" actId="164"/>
          <ac:spMkLst>
            <pc:docMk/>
            <pc:sldMk cId="805627783" sldId="365"/>
            <ac:spMk id="4" creationId="{A960376C-8A52-D547-9077-04249A442FD7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6" creationId="{7A7125AF-DDCB-C671-10A4-B5B229A040C4}"/>
          </ac:spMkLst>
        </pc:spChg>
        <pc:spChg chg="mod">
          <ac:chgData name="Judson Santiago" userId="ebb108da2f256286" providerId="LiveId" clId="{454D6878-6244-4F46-8D98-2BE55A324846}" dt="2022-08-28T13:28:26.915" v="5421" actId="1076"/>
          <ac:spMkLst>
            <pc:docMk/>
            <pc:sldMk cId="805627783" sldId="365"/>
            <ac:spMk id="7" creationId="{C32BF50E-12A8-E7AF-F345-194C7AB165AD}"/>
          </ac:spMkLst>
        </pc:spChg>
        <pc:spChg chg="mod">
          <ac:chgData name="Judson Santiago" userId="ebb108da2f256286" providerId="LiveId" clId="{454D6878-6244-4F46-8D98-2BE55A324846}" dt="2022-08-28T13:27:18.281" v="5234" actId="1076"/>
          <ac:spMkLst>
            <pc:docMk/>
            <pc:sldMk cId="805627783" sldId="365"/>
            <ac:spMk id="8" creationId="{9A939D0D-A44E-9460-6E4B-92185837ACB2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9" creationId="{7EB6FD9F-3C76-28BF-C123-47C0749E3B66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10" creationId="{B33EC1BA-45B3-E13E-CCDD-0956D90A4FFE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11" creationId="{D51C403E-C7E8-1EC1-F912-278BC6954391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12" creationId="{D9C9FFA0-CE95-4FAA-3BA2-F2B5E9DF016F}"/>
          </ac:spMkLst>
        </pc:spChg>
        <pc:spChg chg="del mod">
          <ac:chgData name="Judson Santiago" userId="ebb108da2f256286" providerId="LiveId" clId="{454D6878-6244-4F46-8D98-2BE55A324846}" dt="2022-08-28T13:26:57.650" v="5233" actId="478"/>
          <ac:spMkLst>
            <pc:docMk/>
            <pc:sldMk cId="805627783" sldId="365"/>
            <ac:spMk id="13" creationId="{F60170EC-23F1-C349-8770-CF84E3DA7727}"/>
          </ac:spMkLst>
        </pc:spChg>
        <pc:spChg chg="del mod">
          <ac:chgData name="Judson Santiago" userId="ebb108da2f256286" providerId="LiveId" clId="{454D6878-6244-4F46-8D98-2BE55A324846}" dt="2022-08-28T13:26:57.650" v="5233" actId="478"/>
          <ac:spMkLst>
            <pc:docMk/>
            <pc:sldMk cId="805627783" sldId="365"/>
            <ac:spMk id="14" creationId="{9D22C8BE-6B3C-5223-A399-9CC621A65605}"/>
          </ac:spMkLst>
        </pc:spChg>
        <pc:spChg chg="mod">
          <ac:chgData name="Judson Santiago" userId="ebb108da2f256286" providerId="LiveId" clId="{454D6878-6244-4F46-8D98-2BE55A324846}" dt="2022-08-28T13:24:40.873" v="5219"/>
          <ac:spMkLst>
            <pc:docMk/>
            <pc:sldMk cId="805627783" sldId="365"/>
            <ac:spMk id="15" creationId="{122AB9FC-15B2-BB48-3919-88918D3A5E3B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16" creationId="{50924BDC-8E6E-446C-F078-C7A898546DE9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17" creationId="{A008ACB3-2781-F342-7368-CEF93E01E603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18" creationId="{EF91416A-BB3A-FE20-26F4-FA78526BF33F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19" creationId="{9811282B-860C-10BB-C01F-0B9BC4CBBBF8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20" creationId="{8DE52CA6-DE77-5212-A79B-A2087D6D38C9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21" creationId="{32B263B3-D3BE-D09D-CCE1-5510739A4AB0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22" creationId="{996DF84E-D263-142C-F2A7-464FCDEA1B4F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23" creationId="{299A971F-DB39-D8E0-1F61-B9273A82E083}"/>
          </ac:spMkLst>
        </pc:spChg>
        <pc:spChg chg="del mod">
          <ac:chgData name="Judson Santiago" userId="ebb108da2f256286" providerId="LiveId" clId="{454D6878-6244-4F46-8D98-2BE55A324846}" dt="2022-08-28T13:26:57.650" v="5233" actId="478"/>
          <ac:spMkLst>
            <pc:docMk/>
            <pc:sldMk cId="805627783" sldId="365"/>
            <ac:spMk id="24" creationId="{46C274AB-A33A-0D72-656E-CF6979B66C96}"/>
          </ac:spMkLst>
        </pc:spChg>
        <pc:spChg chg="del mod">
          <ac:chgData name="Judson Santiago" userId="ebb108da2f256286" providerId="LiveId" clId="{454D6878-6244-4F46-8D98-2BE55A324846}" dt="2022-08-28T13:26:57.650" v="5233" actId="478"/>
          <ac:spMkLst>
            <pc:docMk/>
            <pc:sldMk cId="805627783" sldId="365"/>
            <ac:spMk id="25" creationId="{6A217C7A-1BF2-B511-11E6-352D3522F57A}"/>
          </ac:spMkLst>
        </pc:spChg>
        <pc:spChg chg="del mod">
          <ac:chgData name="Judson Santiago" userId="ebb108da2f256286" providerId="LiveId" clId="{454D6878-6244-4F46-8D98-2BE55A324846}" dt="2022-08-28T13:27:35.466" v="5236" actId="478"/>
          <ac:spMkLst>
            <pc:docMk/>
            <pc:sldMk cId="805627783" sldId="365"/>
            <ac:spMk id="26" creationId="{90401386-ACB3-5283-B117-6F4B6755B2A2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27" creationId="{9841B987-6BEF-2C03-E564-FBE16C985DC5}"/>
          </ac:spMkLst>
        </pc:spChg>
        <pc:spChg chg="del mod">
          <ac:chgData name="Judson Santiago" userId="ebb108da2f256286" providerId="LiveId" clId="{454D6878-6244-4F46-8D98-2BE55A324846}" dt="2022-08-28T13:27:35.466" v="5236" actId="478"/>
          <ac:spMkLst>
            <pc:docMk/>
            <pc:sldMk cId="805627783" sldId="365"/>
            <ac:spMk id="28" creationId="{B9DA1F05-A097-D119-A7E5-A1042BA3DDB7}"/>
          </ac:spMkLst>
        </pc:spChg>
        <pc:spChg chg="del mod">
          <ac:chgData name="Judson Santiago" userId="ebb108da2f256286" providerId="LiveId" clId="{454D6878-6244-4F46-8D98-2BE55A324846}" dt="2022-08-28T13:27:35.466" v="5236" actId="478"/>
          <ac:spMkLst>
            <pc:docMk/>
            <pc:sldMk cId="805627783" sldId="365"/>
            <ac:spMk id="29" creationId="{78E8801A-5FEE-955E-1CFE-09763C294F33}"/>
          </ac:spMkLst>
        </pc:spChg>
        <pc:spChg chg="del mod">
          <ac:chgData name="Judson Santiago" userId="ebb108da2f256286" providerId="LiveId" clId="{454D6878-6244-4F46-8D98-2BE55A324846}" dt="2022-08-28T13:27:35.466" v="5236" actId="478"/>
          <ac:spMkLst>
            <pc:docMk/>
            <pc:sldMk cId="805627783" sldId="365"/>
            <ac:spMk id="30" creationId="{6BB6CF76-9AEB-FCC2-2BA6-0C883762622C}"/>
          </ac:spMkLst>
        </pc:spChg>
        <pc:spChg chg="mod">
          <ac:chgData name="Judson Santiago" userId="ebb108da2f256286" providerId="LiveId" clId="{454D6878-6244-4F46-8D98-2BE55A324846}" dt="2022-08-28T13:24:40.873" v="5219"/>
          <ac:spMkLst>
            <pc:docMk/>
            <pc:sldMk cId="805627783" sldId="365"/>
            <ac:spMk id="31" creationId="{7B51ABF9-60CB-F029-85C3-D6152F6FD2BC}"/>
          </ac:spMkLst>
        </pc:spChg>
        <pc:spChg chg="mod">
          <ac:chgData name="Judson Santiago" userId="ebb108da2f256286" providerId="LiveId" clId="{454D6878-6244-4F46-8D98-2BE55A324846}" dt="2022-08-28T13:24:40.873" v="5219"/>
          <ac:spMkLst>
            <pc:docMk/>
            <pc:sldMk cId="805627783" sldId="365"/>
            <ac:spMk id="32" creationId="{BA1595EA-B4BE-02C8-CA47-64BE59FD473C}"/>
          </ac:spMkLst>
        </pc:spChg>
        <pc:spChg chg="mod">
          <ac:chgData name="Judson Santiago" userId="ebb108da2f256286" providerId="LiveId" clId="{454D6878-6244-4F46-8D98-2BE55A324846}" dt="2022-08-28T13:24:40.873" v="5219"/>
          <ac:spMkLst>
            <pc:docMk/>
            <pc:sldMk cId="805627783" sldId="365"/>
            <ac:spMk id="33" creationId="{B54E73B2-F9D5-9FDE-9DCB-197BAEF9BE53}"/>
          </ac:spMkLst>
        </pc:spChg>
        <pc:spChg chg="del mod">
          <ac:chgData name="Judson Santiago" userId="ebb108da2f256286" providerId="LiveId" clId="{454D6878-6244-4F46-8D98-2BE55A324846}" dt="2022-08-28T13:27:35.466" v="5236" actId="478"/>
          <ac:spMkLst>
            <pc:docMk/>
            <pc:sldMk cId="805627783" sldId="365"/>
            <ac:spMk id="34" creationId="{E5E04666-5CC5-77BB-F41F-75F445003970}"/>
          </ac:spMkLst>
        </pc:spChg>
        <pc:spChg chg="mod">
          <ac:chgData name="Judson Santiago" userId="ebb108da2f256286" providerId="LiveId" clId="{454D6878-6244-4F46-8D98-2BE55A324846}" dt="2022-08-28T13:34:20.689" v="5529" actId="1038"/>
          <ac:spMkLst>
            <pc:docMk/>
            <pc:sldMk cId="805627783" sldId="365"/>
            <ac:spMk id="35" creationId="{32AC48EE-2807-C5E3-04E9-C1000EB94F7A}"/>
          </ac:spMkLst>
        </pc:spChg>
        <pc:spChg chg="mod">
          <ac:chgData name="Judson Santiago" userId="ebb108da2f256286" providerId="LiveId" clId="{454D6878-6244-4F46-8D98-2BE55A324846}" dt="2022-08-28T13:34:20.689" v="5529" actId="1038"/>
          <ac:spMkLst>
            <pc:docMk/>
            <pc:sldMk cId="805627783" sldId="365"/>
            <ac:spMk id="36" creationId="{332A68E6-9261-B5F7-7563-B7C57AD0A520}"/>
          </ac:spMkLst>
        </pc:spChg>
        <pc:spChg chg="mod">
          <ac:chgData name="Judson Santiago" userId="ebb108da2f256286" providerId="LiveId" clId="{454D6878-6244-4F46-8D98-2BE55A324846}" dt="2022-08-28T13:34:20.689" v="5529" actId="1038"/>
          <ac:spMkLst>
            <pc:docMk/>
            <pc:sldMk cId="805627783" sldId="365"/>
            <ac:spMk id="37" creationId="{39B9424E-558F-0881-0833-03FA1F1FC495}"/>
          </ac:spMkLst>
        </pc:spChg>
        <pc:spChg chg="mod">
          <ac:chgData name="Judson Santiago" userId="ebb108da2f256286" providerId="LiveId" clId="{454D6878-6244-4F46-8D98-2BE55A324846}" dt="2022-08-28T13:34:20.689" v="5529" actId="1038"/>
          <ac:spMkLst>
            <pc:docMk/>
            <pc:sldMk cId="805627783" sldId="365"/>
            <ac:spMk id="38" creationId="{3278CB0B-5BBA-C130-D251-18866D70ECCA}"/>
          </ac:spMkLst>
        </pc:spChg>
        <pc:spChg chg="del mod">
          <ac:chgData name="Judson Santiago" userId="ebb108da2f256286" providerId="LiveId" clId="{454D6878-6244-4F46-8D98-2BE55A324846}" dt="2022-08-28T13:26:53.860" v="5232" actId="478"/>
          <ac:spMkLst>
            <pc:docMk/>
            <pc:sldMk cId="805627783" sldId="365"/>
            <ac:spMk id="39" creationId="{75570C1E-2368-F19B-F430-1FE906DE8B42}"/>
          </ac:spMkLst>
        </pc:spChg>
        <pc:spChg chg="mod">
          <ac:chgData name="Judson Santiago" userId="ebb108da2f256286" providerId="LiveId" clId="{454D6878-6244-4F46-8D98-2BE55A324846}" dt="2022-08-28T13:28:23.841" v="5420" actId="1076"/>
          <ac:spMkLst>
            <pc:docMk/>
            <pc:sldMk cId="805627783" sldId="365"/>
            <ac:spMk id="40" creationId="{16B2833A-5298-B924-78F9-1CFB4960F670}"/>
          </ac:spMkLst>
        </pc:spChg>
        <pc:spChg chg="mod">
          <ac:chgData name="Judson Santiago" userId="ebb108da2f256286" providerId="LiveId" clId="{454D6878-6244-4F46-8D98-2BE55A324846}" dt="2022-08-28T13:25:08.904" v="5220"/>
          <ac:spMkLst>
            <pc:docMk/>
            <pc:sldMk cId="805627783" sldId="365"/>
            <ac:spMk id="42" creationId="{10C83DA5-21FA-0642-C14D-357C20F98ED0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43" creationId="{E050F902-101B-0DF2-D359-0C64C2F29E6B}"/>
          </ac:spMkLst>
        </pc:spChg>
        <pc:spChg chg="mod">
          <ac:chgData name="Judson Santiago" userId="ebb108da2f256286" providerId="LiveId" clId="{454D6878-6244-4F46-8D98-2BE55A324846}" dt="2022-08-28T13:25:08.904" v="5220"/>
          <ac:spMkLst>
            <pc:docMk/>
            <pc:sldMk cId="805627783" sldId="365"/>
            <ac:spMk id="44" creationId="{7567F76F-5D43-45EB-9D1E-A7B2C110D0D7}"/>
          </ac:spMkLst>
        </pc:spChg>
        <pc:spChg chg="mod">
          <ac:chgData name="Judson Santiago" userId="ebb108da2f256286" providerId="LiveId" clId="{454D6878-6244-4F46-8D98-2BE55A324846}" dt="2022-08-28T13:25:08.904" v="5220"/>
          <ac:spMkLst>
            <pc:docMk/>
            <pc:sldMk cId="805627783" sldId="365"/>
            <ac:spMk id="45" creationId="{E737724D-325D-F7B4-E994-009AC5777C2D}"/>
          </ac:spMkLst>
        </pc:spChg>
        <pc:spChg chg="mod">
          <ac:chgData name="Judson Santiago" userId="ebb108da2f256286" providerId="LiveId" clId="{454D6878-6244-4F46-8D98-2BE55A324846}" dt="2022-08-28T13:25:08.904" v="5220"/>
          <ac:spMkLst>
            <pc:docMk/>
            <pc:sldMk cId="805627783" sldId="365"/>
            <ac:spMk id="46" creationId="{4B11894A-FF0D-F907-364F-47B2B2658B6C}"/>
          </ac:spMkLst>
        </pc:spChg>
        <pc:spChg chg="mod">
          <ac:chgData name="Judson Santiago" userId="ebb108da2f256286" providerId="LiveId" clId="{454D6878-6244-4F46-8D98-2BE55A324846}" dt="2022-08-28T13:25:08.904" v="5220"/>
          <ac:spMkLst>
            <pc:docMk/>
            <pc:sldMk cId="805627783" sldId="365"/>
            <ac:spMk id="47" creationId="{C65F7997-BDA0-1F3E-63EF-D5618A79928D}"/>
          </ac:spMkLst>
        </pc:spChg>
        <pc:spChg chg="mod">
          <ac:chgData name="Judson Santiago" userId="ebb108da2f256286" providerId="LiveId" clId="{454D6878-6244-4F46-8D98-2BE55A324846}" dt="2022-08-28T13:25:08.904" v="5220"/>
          <ac:spMkLst>
            <pc:docMk/>
            <pc:sldMk cId="805627783" sldId="365"/>
            <ac:spMk id="48" creationId="{D2D80110-F967-D5F8-371F-35A279AB563E}"/>
          </ac:spMkLst>
        </pc:spChg>
        <pc:spChg chg="del mod">
          <ac:chgData name="Judson Santiago" userId="ebb108da2f256286" providerId="LiveId" clId="{454D6878-6244-4F46-8D98-2BE55A324846}" dt="2022-08-28T13:26:39.194" v="5231" actId="478"/>
          <ac:spMkLst>
            <pc:docMk/>
            <pc:sldMk cId="805627783" sldId="365"/>
            <ac:spMk id="49" creationId="{E33D70B2-722A-6D42-F00A-6D42A289BF97}"/>
          </ac:spMkLst>
        </pc:spChg>
        <pc:spChg chg="del mod">
          <ac:chgData name="Judson Santiago" userId="ebb108da2f256286" providerId="LiveId" clId="{454D6878-6244-4F46-8D98-2BE55A324846}" dt="2022-08-28T13:25:25.891" v="5223" actId="478"/>
          <ac:spMkLst>
            <pc:docMk/>
            <pc:sldMk cId="805627783" sldId="365"/>
            <ac:spMk id="50" creationId="{AC4C72AF-725F-794F-6556-8DD7359C0AD4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51" creationId="{CAA40822-7A08-5AF9-CA81-EB4FC426F4C0}"/>
          </ac:spMkLst>
        </pc:spChg>
        <pc:spChg chg="del mod">
          <ac:chgData name="Judson Santiago" userId="ebb108da2f256286" providerId="LiveId" clId="{454D6878-6244-4F46-8D98-2BE55A324846}" dt="2022-08-28T13:25:42.386" v="5225" actId="478"/>
          <ac:spMkLst>
            <pc:docMk/>
            <pc:sldMk cId="805627783" sldId="365"/>
            <ac:spMk id="52" creationId="{13AC1662-C6D5-0A4E-0902-F9342E5C7CF7}"/>
          </ac:spMkLst>
        </pc:spChg>
        <pc:spChg chg="mod">
          <ac:chgData name="Judson Santiago" userId="ebb108da2f256286" providerId="LiveId" clId="{454D6878-6244-4F46-8D98-2BE55A324846}" dt="2022-08-28T13:34:13.641" v="5519" actId="1037"/>
          <ac:spMkLst>
            <pc:docMk/>
            <pc:sldMk cId="805627783" sldId="365"/>
            <ac:spMk id="53" creationId="{212E7FB3-34B5-0AA4-357E-7A1C738C2C72}"/>
          </ac:spMkLst>
        </pc:spChg>
        <pc:spChg chg="mod">
          <ac:chgData name="Judson Santiago" userId="ebb108da2f256286" providerId="LiveId" clId="{454D6878-6244-4F46-8D98-2BE55A324846}" dt="2022-08-28T13:34:13.641" v="5519" actId="1037"/>
          <ac:spMkLst>
            <pc:docMk/>
            <pc:sldMk cId="805627783" sldId="365"/>
            <ac:spMk id="54" creationId="{C9E59C6D-6EC8-4116-5FC2-FD4A2DEE81A5}"/>
          </ac:spMkLst>
        </pc:spChg>
        <pc:spChg chg="mod">
          <ac:chgData name="Judson Santiago" userId="ebb108da2f256286" providerId="LiveId" clId="{454D6878-6244-4F46-8D98-2BE55A324846}" dt="2022-08-28T13:34:13.641" v="5519" actId="1037"/>
          <ac:spMkLst>
            <pc:docMk/>
            <pc:sldMk cId="805627783" sldId="365"/>
            <ac:spMk id="55" creationId="{E73E22AE-EA9A-969A-C125-8A18EBEB560A}"/>
          </ac:spMkLst>
        </pc:spChg>
        <pc:spChg chg="del mod">
          <ac:chgData name="Judson Santiago" userId="ebb108da2f256286" providerId="LiveId" clId="{454D6878-6244-4F46-8D98-2BE55A324846}" dt="2022-08-28T13:25:55.955" v="5226" actId="478"/>
          <ac:spMkLst>
            <pc:docMk/>
            <pc:sldMk cId="805627783" sldId="365"/>
            <ac:spMk id="56" creationId="{B6580896-E8C9-3DDF-70BC-B41F028ABFF5}"/>
          </ac:spMkLst>
        </pc:spChg>
        <pc:spChg chg="del mod">
          <ac:chgData name="Judson Santiago" userId="ebb108da2f256286" providerId="LiveId" clId="{454D6878-6244-4F46-8D98-2BE55A324846}" dt="2022-08-28T13:25:55.955" v="5226" actId="478"/>
          <ac:spMkLst>
            <pc:docMk/>
            <pc:sldMk cId="805627783" sldId="365"/>
            <ac:spMk id="57" creationId="{89908EEB-EFE7-E314-228E-191CFB166891}"/>
          </ac:spMkLst>
        </pc:spChg>
        <pc:spChg chg="del mod">
          <ac:chgData name="Judson Santiago" userId="ebb108da2f256286" providerId="LiveId" clId="{454D6878-6244-4F46-8D98-2BE55A324846}" dt="2022-08-28T13:25:55.955" v="5226" actId="478"/>
          <ac:spMkLst>
            <pc:docMk/>
            <pc:sldMk cId="805627783" sldId="365"/>
            <ac:spMk id="58" creationId="{16981650-3464-E1BE-9468-3C9DE82AD026}"/>
          </ac:spMkLst>
        </pc:spChg>
        <pc:spChg chg="del mod">
          <ac:chgData name="Judson Santiago" userId="ebb108da2f256286" providerId="LiveId" clId="{454D6878-6244-4F46-8D98-2BE55A324846}" dt="2022-08-28T13:25:55.955" v="5226" actId="478"/>
          <ac:spMkLst>
            <pc:docMk/>
            <pc:sldMk cId="805627783" sldId="365"/>
            <ac:spMk id="59" creationId="{EF368B28-5A37-43FB-8F33-BD9772E55621}"/>
          </ac:spMkLst>
        </pc:spChg>
        <pc:spChg chg="del mod">
          <ac:chgData name="Judson Santiago" userId="ebb108da2f256286" providerId="LiveId" clId="{454D6878-6244-4F46-8D98-2BE55A324846}" dt="2022-08-28T13:25:55.955" v="5226" actId="478"/>
          <ac:spMkLst>
            <pc:docMk/>
            <pc:sldMk cId="805627783" sldId="365"/>
            <ac:spMk id="60" creationId="{1DC9FD21-6F01-5872-4B53-3DF677EBC589}"/>
          </ac:spMkLst>
        </pc:spChg>
        <pc:spChg chg="del mod">
          <ac:chgData name="Judson Santiago" userId="ebb108da2f256286" providerId="LiveId" clId="{454D6878-6244-4F46-8D98-2BE55A324846}" dt="2022-08-28T13:25:25.891" v="5223" actId="478"/>
          <ac:spMkLst>
            <pc:docMk/>
            <pc:sldMk cId="805627783" sldId="365"/>
            <ac:spMk id="61" creationId="{33E4AA29-C27A-7193-8F55-D66E43B35799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62" creationId="{D00D26EB-BA3F-89EF-83BB-57242AE8F0BC}"/>
          </ac:spMkLst>
        </pc:spChg>
        <pc:spChg chg="mod">
          <ac:chgData name="Judson Santiago" userId="ebb108da2f256286" providerId="LiveId" clId="{454D6878-6244-4F46-8D98-2BE55A324846}" dt="2022-08-28T13:34:13.641" v="5519" actId="1037"/>
          <ac:spMkLst>
            <pc:docMk/>
            <pc:sldMk cId="805627783" sldId="365"/>
            <ac:spMk id="63" creationId="{9D4FD56F-8FEA-D65E-67A8-A5CC7409E144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64" creationId="{8B52F786-FF34-5D33-1CB9-1C914062A21C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65" creationId="{06DF68FB-ECDE-370C-7EE5-54B6FEC5A65F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66" creationId="{4437D9FD-EE4C-E9E8-6547-EDD63A226C3B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67" creationId="{1B6458A5-386A-5204-3878-337D7BE093F3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68" creationId="{ED42B186-89A3-B2ED-54D8-D612FA514F4C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69" creationId="{D4B3D7E4-5CA6-0198-F153-7F10D7DE8712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70" creationId="{5A1532AC-107E-6120-B45E-CFF053DCB75A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71" creationId="{20D6CABF-91E7-6EC3-5A0B-4D89238F49E6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72" creationId="{4808BD39-812F-DC09-8802-51C026211C73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73" creationId="{9BFF8457-72BB-FC34-34A7-DA19ED166728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74" creationId="{F1E0A48B-1CE9-6516-209F-3152D1C7DB72}"/>
          </ac:spMkLst>
        </pc:spChg>
        <pc:spChg chg="mod">
          <ac:chgData name="Judson Santiago" userId="ebb108da2f256286" providerId="LiveId" clId="{454D6878-6244-4F46-8D98-2BE55A324846}" dt="2022-08-28T13:26:11.946" v="5229" actId="14100"/>
          <ac:spMkLst>
            <pc:docMk/>
            <pc:sldMk cId="805627783" sldId="365"/>
            <ac:spMk id="75" creationId="{9D93D386-192F-1255-6041-9AF21FE2BFA2}"/>
          </ac:spMkLst>
        </pc:spChg>
        <pc:spChg chg="del mod">
          <ac:chgData name="Judson Santiago" userId="ebb108da2f256286" providerId="LiveId" clId="{454D6878-6244-4F46-8D98-2BE55A324846}" dt="2022-08-28T13:25:21.756" v="5222" actId="478"/>
          <ac:spMkLst>
            <pc:docMk/>
            <pc:sldMk cId="805627783" sldId="365"/>
            <ac:spMk id="76" creationId="{D0110548-F3C3-AF89-7663-0D4FAAB48123}"/>
          </ac:spMkLst>
        </pc:spChg>
        <pc:spChg chg="add mod">
          <ac:chgData name="Judson Santiago" userId="ebb108da2f256286" providerId="LiveId" clId="{454D6878-6244-4F46-8D98-2BE55A324846}" dt="2022-08-28T13:40:13.286" v="5665" actId="164"/>
          <ac:spMkLst>
            <pc:docMk/>
            <pc:sldMk cId="805627783" sldId="365"/>
            <ac:spMk id="77" creationId="{AEA24B10-AE8B-32A4-D8B4-9D8BD434F6BB}"/>
          </ac:spMkLst>
        </pc:spChg>
        <pc:spChg chg="add mod">
          <ac:chgData name="Judson Santiago" userId="ebb108da2f256286" providerId="LiveId" clId="{454D6878-6244-4F46-8D98-2BE55A324846}" dt="2022-08-28T13:40:13.286" v="5665" actId="164"/>
          <ac:spMkLst>
            <pc:docMk/>
            <pc:sldMk cId="805627783" sldId="365"/>
            <ac:spMk id="78" creationId="{EB8ADA17-AE3E-53C1-0DC4-691BE13BA1AC}"/>
          </ac:spMkLst>
        </pc:spChg>
        <pc:spChg chg="add mod">
          <ac:chgData name="Judson Santiago" userId="ebb108da2f256286" providerId="LiveId" clId="{454D6878-6244-4F46-8D98-2BE55A324846}" dt="2022-08-28T13:40:13.286" v="5665" actId="164"/>
          <ac:spMkLst>
            <pc:docMk/>
            <pc:sldMk cId="805627783" sldId="365"/>
            <ac:spMk id="88" creationId="{3A8F5D63-5045-1A2E-D4DC-6A52424E6586}"/>
          </ac:spMkLst>
        </pc:spChg>
        <pc:spChg chg="add mod">
          <ac:chgData name="Judson Santiago" userId="ebb108da2f256286" providerId="LiveId" clId="{454D6878-6244-4F46-8D98-2BE55A324846}" dt="2022-08-28T13:40:13.286" v="5665" actId="164"/>
          <ac:spMkLst>
            <pc:docMk/>
            <pc:sldMk cId="805627783" sldId="365"/>
            <ac:spMk id="91" creationId="{0E6A037B-220C-BB03-65BF-DC4A31C7DD5C}"/>
          </ac:spMkLst>
        </pc:spChg>
        <pc:spChg chg="add mod">
          <ac:chgData name="Judson Santiago" userId="ebb108da2f256286" providerId="LiveId" clId="{454D6878-6244-4F46-8D98-2BE55A324846}" dt="2022-08-28T13:40:13.286" v="5665" actId="164"/>
          <ac:spMkLst>
            <pc:docMk/>
            <pc:sldMk cId="805627783" sldId="365"/>
            <ac:spMk id="95" creationId="{85070FAD-35AB-3F56-2608-8D783EC0EC51}"/>
          </ac:spMkLst>
        </pc:spChg>
        <pc:spChg chg="add mod">
          <ac:chgData name="Judson Santiago" userId="ebb108da2f256286" providerId="LiveId" clId="{454D6878-6244-4F46-8D98-2BE55A324846}" dt="2022-08-28T13:40:13.286" v="5665" actId="164"/>
          <ac:spMkLst>
            <pc:docMk/>
            <pc:sldMk cId="805627783" sldId="365"/>
            <ac:spMk id="96" creationId="{3BC4C8FF-D947-BEB6-10B1-3E0CFD09E15C}"/>
          </ac:spMkLst>
        </pc:spChg>
        <pc:grpChg chg="add mod">
          <ac:chgData name="Judson Santiago" userId="ebb108da2f256286" providerId="LiveId" clId="{454D6878-6244-4F46-8D98-2BE55A324846}" dt="2022-08-28T13:40:13.286" v="5665" actId="164"/>
          <ac:grpSpMkLst>
            <pc:docMk/>
            <pc:sldMk cId="805627783" sldId="365"/>
            <ac:grpSpMk id="5" creationId="{14E1C6C7-1E4E-EB87-F951-D9073DCA1C11}"/>
          </ac:grpSpMkLst>
        </pc:grpChg>
        <pc:grpChg chg="add mod">
          <ac:chgData name="Judson Santiago" userId="ebb108da2f256286" providerId="LiveId" clId="{454D6878-6244-4F46-8D98-2BE55A324846}" dt="2022-08-28T13:40:13.286" v="5665" actId="164"/>
          <ac:grpSpMkLst>
            <pc:docMk/>
            <pc:sldMk cId="805627783" sldId="365"/>
            <ac:grpSpMk id="41" creationId="{702035E8-7A7F-0E38-DE0D-1061A544D968}"/>
          </ac:grpSpMkLst>
        </pc:grpChg>
        <pc:grpChg chg="add mod">
          <ac:chgData name="Judson Santiago" userId="ebb108da2f256286" providerId="LiveId" clId="{454D6878-6244-4F46-8D98-2BE55A324846}" dt="2022-08-28T13:40:30.892" v="5667" actId="1076"/>
          <ac:grpSpMkLst>
            <pc:docMk/>
            <pc:sldMk cId="805627783" sldId="365"/>
            <ac:grpSpMk id="97" creationId="{407E6399-30DC-0858-0F15-081F3A09147E}"/>
          </ac:grpSpMkLst>
        </pc:grpChg>
        <pc:cxnChg chg="add del mod">
          <ac:chgData name="Judson Santiago" userId="ebb108da2f256286" providerId="LiveId" clId="{454D6878-6244-4F46-8D98-2BE55A324846}" dt="2022-08-28T13:33:19.640" v="5512" actId="478"/>
          <ac:cxnSpMkLst>
            <pc:docMk/>
            <pc:sldMk cId="805627783" sldId="365"/>
            <ac:cxnSpMk id="80" creationId="{9D356BAE-7212-8409-08C2-A760C531AC6B}"/>
          </ac:cxnSpMkLst>
        </pc:cxnChg>
        <pc:cxnChg chg="add mod">
          <ac:chgData name="Judson Santiago" userId="ebb108da2f256286" providerId="LiveId" clId="{454D6878-6244-4F46-8D98-2BE55A324846}" dt="2022-08-28T13:40:13.286" v="5665" actId="164"/>
          <ac:cxnSpMkLst>
            <pc:docMk/>
            <pc:sldMk cId="805627783" sldId="365"/>
            <ac:cxnSpMk id="81" creationId="{BCBB68B9-441C-D8F5-57E8-4981694788A2}"/>
          </ac:cxnSpMkLst>
        </pc:cxnChg>
        <pc:cxnChg chg="add mod">
          <ac:chgData name="Judson Santiago" userId="ebb108da2f256286" providerId="LiveId" clId="{454D6878-6244-4F46-8D98-2BE55A324846}" dt="2022-08-28T13:40:13.286" v="5665" actId="164"/>
          <ac:cxnSpMkLst>
            <pc:docMk/>
            <pc:sldMk cId="805627783" sldId="365"/>
            <ac:cxnSpMk id="85" creationId="{15D534AA-2E86-4C35-F504-458FD1C84435}"/>
          </ac:cxnSpMkLst>
        </pc:cxnChg>
      </pc:sldChg>
      <pc:sldChg chg="del">
        <pc:chgData name="Judson Santiago" userId="ebb108da2f256286" providerId="LiveId" clId="{454D6878-6244-4F46-8D98-2BE55A324846}" dt="2022-08-28T18:47:50.442" v="5675" actId="47"/>
        <pc:sldMkLst>
          <pc:docMk/>
          <pc:sldMk cId="1314903824" sldId="366"/>
        </pc:sldMkLst>
      </pc:sldChg>
      <pc:sldChg chg="addSp modSp mod modNotesTx">
        <pc:chgData name="Judson Santiago" userId="ebb108da2f256286" providerId="LiveId" clId="{454D6878-6244-4F46-8D98-2BE55A324846}" dt="2022-08-28T19:39:16.024" v="6350"/>
        <pc:sldMkLst>
          <pc:docMk/>
          <pc:sldMk cId="2886020333" sldId="367"/>
        </pc:sldMkLst>
        <pc:spChg chg="mod">
          <ac:chgData name="Judson Santiago" userId="ebb108da2f256286" providerId="LiveId" clId="{454D6878-6244-4F46-8D98-2BE55A324846}" dt="2022-08-28T19:39:16.024" v="6350"/>
          <ac:spMkLst>
            <pc:docMk/>
            <pc:sldMk cId="2886020333" sldId="367"/>
            <ac:spMk id="2" creationId="{73B99D2F-4BE1-9A2E-6097-1E48B00A9B7D}"/>
          </ac:spMkLst>
        </pc:spChg>
        <pc:spChg chg="mod">
          <ac:chgData name="Judson Santiago" userId="ebb108da2f256286" providerId="LiveId" clId="{454D6878-6244-4F46-8D98-2BE55A324846}" dt="2022-08-28T19:23:13.030" v="6307" actId="207"/>
          <ac:spMkLst>
            <pc:docMk/>
            <pc:sldMk cId="2886020333" sldId="367"/>
            <ac:spMk id="3" creationId="{E659BA23-38FB-E298-022E-FAD82F5135E9}"/>
          </ac:spMkLst>
        </pc:spChg>
        <pc:spChg chg="add mod">
          <ac:chgData name="Judson Santiago" userId="ebb108da2f256286" providerId="LiveId" clId="{454D6878-6244-4F46-8D98-2BE55A324846}" dt="2022-08-28T19:22:28.271" v="6298" actId="207"/>
          <ac:spMkLst>
            <pc:docMk/>
            <pc:sldMk cId="2886020333" sldId="367"/>
            <ac:spMk id="5" creationId="{F3FB68C2-5F8E-18E3-0FF9-A09700895711}"/>
          </ac:spMkLst>
        </pc:spChg>
        <pc:spChg chg="add mod ord">
          <ac:chgData name="Judson Santiago" userId="ebb108da2f256286" providerId="LiveId" clId="{454D6878-6244-4F46-8D98-2BE55A324846}" dt="2022-08-28T19:22:08.271" v="6296" actId="167"/>
          <ac:spMkLst>
            <pc:docMk/>
            <pc:sldMk cId="2886020333" sldId="367"/>
            <ac:spMk id="6" creationId="{52B47FFE-D3D2-AC68-9FDF-D7E6B5C49AFD}"/>
          </ac:spMkLst>
        </pc:spChg>
      </pc:sldChg>
      <pc:sldChg chg="addSp delSp modSp mod ord modNotesTx">
        <pc:chgData name="Judson Santiago" userId="ebb108da2f256286" providerId="LiveId" clId="{454D6878-6244-4F46-8D98-2BE55A324846}" dt="2022-08-28T23:34:06.618" v="8934" actId="20577"/>
        <pc:sldMkLst>
          <pc:docMk/>
          <pc:sldMk cId="3682552399" sldId="368"/>
        </pc:sldMkLst>
        <pc:spChg chg="mod">
          <ac:chgData name="Judson Santiago" userId="ebb108da2f256286" providerId="LiveId" clId="{454D6878-6244-4F46-8D98-2BE55A324846}" dt="2022-08-28T19:39:09.897" v="6349" actId="20577"/>
          <ac:spMkLst>
            <pc:docMk/>
            <pc:sldMk cId="3682552399" sldId="368"/>
            <ac:spMk id="2" creationId="{FBD23E1E-4337-DF2E-F53D-0BFDDD282FE5}"/>
          </ac:spMkLst>
        </pc:spChg>
        <pc:spChg chg="mod">
          <ac:chgData name="Judson Santiago" userId="ebb108da2f256286" providerId="LiveId" clId="{454D6878-6244-4F46-8D98-2BE55A324846}" dt="2022-08-28T23:34:06.618" v="8934" actId="20577"/>
          <ac:spMkLst>
            <pc:docMk/>
            <pc:sldMk cId="3682552399" sldId="368"/>
            <ac:spMk id="3" creationId="{E94A05C8-E595-3A99-573C-161E3C2B81B3}"/>
          </ac:spMkLst>
        </pc:spChg>
        <pc:spChg chg="add del mod">
          <ac:chgData name="Judson Santiago" userId="ebb108da2f256286" providerId="LiveId" clId="{454D6878-6244-4F46-8D98-2BE55A324846}" dt="2022-08-28T22:16:43.289" v="7244" actId="478"/>
          <ac:spMkLst>
            <pc:docMk/>
            <pc:sldMk cId="3682552399" sldId="368"/>
            <ac:spMk id="4" creationId="{D8FBF186-76EC-FEED-6AA4-455506199925}"/>
          </ac:spMkLst>
        </pc:spChg>
        <pc:spChg chg="mod">
          <ac:chgData name="Judson Santiago" userId="ebb108da2f256286" providerId="LiveId" clId="{454D6878-6244-4F46-8D98-2BE55A324846}" dt="2022-08-28T22:07:33.604" v="6778"/>
          <ac:spMkLst>
            <pc:docMk/>
            <pc:sldMk cId="3682552399" sldId="368"/>
            <ac:spMk id="6" creationId="{050390B5-EC7A-7A54-E424-92C3A1BF3E2B}"/>
          </ac:spMkLst>
        </pc:spChg>
        <pc:spChg chg="mod">
          <ac:chgData name="Judson Santiago" userId="ebb108da2f256286" providerId="LiveId" clId="{454D6878-6244-4F46-8D98-2BE55A324846}" dt="2022-08-28T22:07:33.604" v="6778"/>
          <ac:spMkLst>
            <pc:docMk/>
            <pc:sldMk cId="3682552399" sldId="368"/>
            <ac:spMk id="7" creationId="{3E3935ED-6848-AACA-4207-3AB14EBE6A4F}"/>
          </ac:spMkLst>
        </pc:spChg>
        <pc:spChg chg="mod">
          <ac:chgData name="Judson Santiago" userId="ebb108da2f256286" providerId="LiveId" clId="{454D6878-6244-4F46-8D98-2BE55A324846}" dt="2022-08-28T22:07:33.604" v="6778"/>
          <ac:spMkLst>
            <pc:docMk/>
            <pc:sldMk cId="3682552399" sldId="368"/>
            <ac:spMk id="8" creationId="{BB44CF50-12C6-AEE3-CD11-BDE6C29A34E0}"/>
          </ac:spMkLst>
        </pc:spChg>
        <pc:spChg chg="mod">
          <ac:chgData name="Judson Santiago" userId="ebb108da2f256286" providerId="LiveId" clId="{454D6878-6244-4F46-8D98-2BE55A324846}" dt="2022-08-28T22:07:33.604" v="6778"/>
          <ac:spMkLst>
            <pc:docMk/>
            <pc:sldMk cId="3682552399" sldId="368"/>
            <ac:spMk id="9" creationId="{48AD8013-1DC3-5566-46DD-CDCA245EC2A1}"/>
          </ac:spMkLst>
        </pc:spChg>
        <pc:spChg chg="mod">
          <ac:chgData name="Judson Santiago" userId="ebb108da2f256286" providerId="LiveId" clId="{454D6878-6244-4F46-8D98-2BE55A324846}" dt="2022-08-28T22:07:33.604" v="6778"/>
          <ac:spMkLst>
            <pc:docMk/>
            <pc:sldMk cId="3682552399" sldId="368"/>
            <ac:spMk id="10" creationId="{2EB28532-99F2-6930-0128-831140902CA4}"/>
          </ac:spMkLst>
        </pc:spChg>
        <pc:spChg chg="mod">
          <ac:chgData name="Judson Santiago" userId="ebb108da2f256286" providerId="LiveId" clId="{454D6878-6244-4F46-8D98-2BE55A324846}" dt="2022-08-28T22:07:33.604" v="6778"/>
          <ac:spMkLst>
            <pc:docMk/>
            <pc:sldMk cId="3682552399" sldId="368"/>
            <ac:spMk id="11" creationId="{374499CB-5038-1580-2A87-DEC2389548D0}"/>
          </ac:spMkLst>
        </pc:spChg>
        <pc:spChg chg="mod">
          <ac:chgData name="Judson Santiago" userId="ebb108da2f256286" providerId="LiveId" clId="{454D6878-6244-4F46-8D98-2BE55A324846}" dt="2022-08-28T22:07:33.604" v="6778"/>
          <ac:spMkLst>
            <pc:docMk/>
            <pc:sldMk cId="3682552399" sldId="368"/>
            <ac:spMk id="12" creationId="{E4EC5D11-07FC-54BC-117B-DB5A27325C45}"/>
          </ac:spMkLst>
        </pc:spChg>
        <pc:spChg chg="mod">
          <ac:chgData name="Judson Santiago" userId="ebb108da2f256286" providerId="LiveId" clId="{454D6878-6244-4F46-8D98-2BE55A324846}" dt="2022-08-28T22:07:51.387" v="6780" actId="207"/>
          <ac:spMkLst>
            <pc:docMk/>
            <pc:sldMk cId="3682552399" sldId="368"/>
            <ac:spMk id="13" creationId="{5DD208D3-EA30-840A-55E6-33DA4173AC35}"/>
          </ac:spMkLst>
        </pc:spChg>
        <pc:spChg chg="mod">
          <ac:chgData name="Judson Santiago" userId="ebb108da2f256286" providerId="LiveId" clId="{454D6878-6244-4F46-8D98-2BE55A324846}" dt="2022-08-28T22:07:33.604" v="6778"/>
          <ac:spMkLst>
            <pc:docMk/>
            <pc:sldMk cId="3682552399" sldId="368"/>
            <ac:spMk id="14" creationId="{87484C08-F2D2-574E-80B5-9806A9509127}"/>
          </ac:spMkLst>
        </pc:spChg>
        <pc:spChg chg="mod">
          <ac:chgData name="Judson Santiago" userId="ebb108da2f256286" providerId="LiveId" clId="{454D6878-6244-4F46-8D98-2BE55A324846}" dt="2022-08-28T22:07:33.604" v="6778"/>
          <ac:spMkLst>
            <pc:docMk/>
            <pc:sldMk cId="3682552399" sldId="368"/>
            <ac:spMk id="15" creationId="{78CDA96C-D390-B70A-1CE0-90384962D6DE}"/>
          </ac:spMkLst>
        </pc:spChg>
        <pc:spChg chg="mod">
          <ac:chgData name="Judson Santiago" userId="ebb108da2f256286" providerId="LiveId" clId="{454D6878-6244-4F46-8D98-2BE55A324846}" dt="2022-08-28T22:08:31.296" v="6781"/>
          <ac:spMkLst>
            <pc:docMk/>
            <pc:sldMk cId="3682552399" sldId="368"/>
            <ac:spMk id="17" creationId="{5B9C9BD8-C1CB-8518-11FA-5266268A7689}"/>
          </ac:spMkLst>
        </pc:spChg>
        <pc:spChg chg="mod">
          <ac:chgData name="Judson Santiago" userId="ebb108da2f256286" providerId="LiveId" clId="{454D6878-6244-4F46-8D98-2BE55A324846}" dt="2022-08-28T22:08:31.296" v="6781"/>
          <ac:spMkLst>
            <pc:docMk/>
            <pc:sldMk cId="3682552399" sldId="368"/>
            <ac:spMk id="18" creationId="{B65FC119-42C1-BE4F-B769-4A0B082731CE}"/>
          </ac:spMkLst>
        </pc:spChg>
        <pc:spChg chg="mod">
          <ac:chgData name="Judson Santiago" userId="ebb108da2f256286" providerId="LiveId" clId="{454D6878-6244-4F46-8D98-2BE55A324846}" dt="2022-08-28T22:08:31.296" v="6781"/>
          <ac:spMkLst>
            <pc:docMk/>
            <pc:sldMk cId="3682552399" sldId="368"/>
            <ac:spMk id="20" creationId="{4273F79F-A964-3BF5-0089-FF8B025AF67E}"/>
          </ac:spMkLst>
        </pc:spChg>
        <pc:spChg chg="mod">
          <ac:chgData name="Judson Santiago" userId="ebb108da2f256286" providerId="LiveId" clId="{454D6878-6244-4F46-8D98-2BE55A324846}" dt="2022-08-28T22:08:31.296" v="6781"/>
          <ac:spMkLst>
            <pc:docMk/>
            <pc:sldMk cId="3682552399" sldId="368"/>
            <ac:spMk id="21" creationId="{FA05EEE9-8B5B-5A9F-FD6F-2ABE9C65CC46}"/>
          </ac:spMkLst>
        </pc:spChg>
        <pc:spChg chg="mod">
          <ac:chgData name="Judson Santiago" userId="ebb108da2f256286" providerId="LiveId" clId="{454D6878-6244-4F46-8D98-2BE55A324846}" dt="2022-08-28T22:08:31.296" v="6781"/>
          <ac:spMkLst>
            <pc:docMk/>
            <pc:sldMk cId="3682552399" sldId="368"/>
            <ac:spMk id="22" creationId="{D6DAA9E4-814A-533F-B4B0-C6132F4EA5D8}"/>
          </ac:spMkLst>
        </pc:spChg>
        <pc:spChg chg="mod ord">
          <ac:chgData name="Judson Santiago" userId="ebb108da2f256286" providerId="LiveId" clId="{454D6878-6244-4F46-8D98-2BE55A324846}" dt="2022-08-28T22:39:32.483" v="7755" actId="207"/>
          <ac:spMkLst>
            <pc:docMk/>
            <pc:sldMk cId="3682552399" sldId="368"/>
            <ac:spMk id="24" creationId="{B55EE565-39B2-E8D2-8297-6B7EE630C8A8}"/>
          </ac:spMkLst>
        </pc:spChg>
        <pc:spChg chg="mod ord">
          <ac:chgData name="Judson Santiago" userId="ebb108da2f256286" providerId="LiveId" clId="{454D6878-6244-4F46-8D98-2BE55A324846}" dt="2022-08-28T22:36:31.254" v="7739" actId="167"/>
          <ac:spMkLst>
            <pc:docMk/>
            <pc:sldMk cId="3682552399" sldId="368"/>
            <ac:spMk id="25" creationId="{F6AD122C-5979-B859-DB52-B351413BEB77}"/>
          </ac:spMkLst>
        </pc:spChg>
        <pc:spChg chg="mod">
          <ac:chgData name="Judson Santiago" userId="ebb108da2f256286" providerId="LiveId" clId="{454D6878-6244-4F46-8D98-2BE55A324846}" dt="2022-08-28T22:22:22.595" v="7328" actId="164"/>
          <ac:spMkLst>
            <pc:docMk/>
            <pc:sldMk cId="3682552399" sldId="368"/>
            <ac:spMk id="27" creationId="{3737F8C5-1929-3AE1-0C71-2E579D849947}"/>
          </ac:spMkLst>
        </pc:spChg>
        <pc:spChg chg="mod">
          <ac:chgData name="Judson Santiago" userId="ebb108da2f256286" providerId="LiveId" clId="{454D6878-6244-4F46-8D98-2BE55A324846}" dt="2022-08-28T22:34:28.956" v="7729" actId="207"/>
          <ac:spMkLst>
            <pc:docMk/>
            <pc:sldMk cId="3682552399" sldId="368"/>
            <ac:spMk id="28" creationId="{2CFB78E5-6643-AD39-CB0D-94F86F534ACE}"/>
          </ac:spMkLst>
        </pc:spChg>
        <pc:spChg chg="mod">
          <ac:chgData name="Judson Santiago" userId="ebb108da2f256286" providerId="LiveId" clId="{454D6878-6244-4F46-8D98-2BE55A324846}" dt="2022-08-28T22:22:22.595" v="7328" actId="164"/>
          <ac:spMkLst>
            <pc:docMk/>
            <pc:sldMk cId="3682552399" sldId="368"/>
            <ac:spMk id="29" creationId="{B7022C56-A3DC-00D0-35D5-D22B99926FCE}"/>
          </ac:spMkLst>
        </pc:spChg>
        <pc:spChg chg="add mod">
          <ac:chgData name="Judson Santiago" userId="ebb108da2f256286" providerId="LiveId" clId="{454D6878-6244-4F46-8D98-2BE55A324846}" dt="2022-08-28T22:26:58.553" v="7527" actId="164"/>
          <ac:spMkLst>
            <pc:docMk/>
            <pc:sldMk cId="3682552399" sldId="368"/>
            <ac:spMk id="30" creationId="{044AD808-16C8-3552-F612-170B9B3C1E53}"/>
          </ac:spMkLst>
        </pc:spChg>
        <pc:spChg chg="add mod">
          <ac:chgData name="Judson Santiago" userId="ebb108da2f256286" providerId="LiveId" clId="{454D6878-6244-4F46-8D98-2BE55A324846}" dt="2022-08-28T22:26:58.553" v="7527" actId="164"/>
          <ac:spMkLst>
            <pc:docMk/>
            <pc:sldMk cId="3682552399" sldId="368"/>
            <ac:spMk id="31" creationId="{00042E93-96CF-7D62-0C0C-C48BDA4DBB4E}"/>
          </ac:spMkLst>
        </pc:spChg>
        <pc:spChg chg="add mod">
          <ac:chgData name="Judson Santiago" userId="ebb108da2f256286" providerId="LiveId" clId="{454D6878-6244-4F46-8D98-2BE55A324846}" dt="2022-08-28T22:26:58.553" v="7527" actId="164"/>
          <ac:spMkLst>
            <pc:docMk/>
            <pc:sldMk cId="3682552399" sldId="368"/>
            <ac:spMk id="32" creationId="{59AE4897-C9DC-5E24-4C20-10199B8C64AA}"/>
          </ac:spMkLst>
        </pc:spChg>
        <pc:spChg chg="add mod">
          <ac:chgData name="Judson Santiago" userId="ebb108da2f256286" providerId="LiveId" clId="{454D6878-6244-4F46-8D98-2BE55A324846}" dt="2022-08-28T22:26:58.553" v="7527" actId="164"/>
          <ac:spMkLst>
            <pc:docMk/>
            <pc:sldMk cId="3682552399" sldId="368"/>
            <ac:spMk id="33" creationId="{F7401AD9-DB51-C6D5-5139-CB9A79F487AB}"/>
          </ac:spMkLst>
        </pc:spChg>
        <pc:spChg chg="add mod">
          <ac:chgData name="Judson Santiago" userId="ebb108da2f256286" providerId="LiveId" clId="{454D6878-6244-4F46-8D98-2BE55A324846}" dt="2022-08-28T22:26:58.553" v="7527" actId="164"/>
          <ac:spMkLst>
            <pc:docMk/>
            <pc:sldMk cId="3682552399" sldId="368"/>
            <ac:spMk id="34" creationId="{E9874D1F-8818-B5E5-9F97-89DDA72F30A5}"/>
          </ac:spMkLst>
        </pc:spChg>
        <pc:spChg chg="add del mod">
          <ac:chgData name="Judson Santiago" userId="ebb108da2f256286" providerId="LiveId" clId="{454D6878-6244-4F46-8D98-2BE55A324846}" dt="2022-08-28T22:23:02.535" v="7350" actId="478"/>
          <ac:spMkLst>
            <pc:docMk/>
            <pc:sldMk cId="3682552399" sldId="368"/>
            <ac:spMk id="36" creationId="{475B0929-ECE6-DE4B-63E7-EB6FA8B2BC14}"/>
          </ac:spMkLst>
        </pc:spChg>
        <pc:spChg chg="add mod">
          <ac:chgData name="Judson Santiago" userId="ebb108da2f256286" providerId="LiveId" clId="{454D6878-6244-4F46-8D98-2BE55A324846}" dt="2022-08-28T22:26:58.553" v="7527" actId="164"/>
          <ac:spMkLst>
            <pc:docMk/>
            <pc:sldMk cId="3682552399" sldId="368"/>
            <ac:spMk id="37" creationId="{83E90B25-937F-106D-6C92-ABFBCA3579B4}"/>
          </ac:spMkLst>
        </pc:spChg>
        <pc:spChg chg="add mod">
          <ac:chgData name="Judson Santiago" userId="ebb108da2f256286" providerId="LiveId" clId="{454D6878-6244-4F46-8D98-2BE55A324846}" dt="2022-08-28T22:26:58.553" v="7527" actId="164"/>
          <ac:spMkLst>
            <pc:docMk/>
            <pc:sldMk cId="3682552399" sldId="368"/>
            <ac:spMk id="38" creationId="{3A621E9A-F033-2DA0-EB92-89532A7CE5FF}"/>
          </ac:spMkLst>
        </pc:spChg>
        <pc:spChg chg="add mod ord">
          <ac:chgData name="Judson Santiago" userId="ebb108da2f256286" providerId="LiveId" clId="{454D6878-6244-4F46-8D98-2BE55A324846}" dt="2022-08-28T22:36:40.642" v="7740" actId="167"/>
          <ac:spMkLst>
            <pc:docMk/>
            <pc:sldMk cId="3682552399" sldId="368"/>
            <ac:spMk id="39" creationId="{2134E0C6-0702-DF2A-4C24-0BB6D8C3EECA}"/>
          </ac:spMkLst>
        </pc:spChg>
        <pc:spChg chg="add mod ord">
          <ac:chgData name="Judson Santiago" userId="ebb108da2f256286" providerId="LiveId" clId="{454D6878-6244-4F46-8D98-2BE55A324846}" dt="2022-08-28T22:26:58.553" v="7527" actId="164"/>
          <ac:spMkLst>
            <pc:docMk/>
            <pc:sldMk cId="3682552399" sldId="368"/>
            <ac:spMk id="40" creationId="{E521E782-DAAF-928D-F1ED-117BD987B36C}"/>
          </ac:spMkLst>
        </pc:spChg>
        <pc:grpChg chg="add del mod">
          <ac:chgData name="Judson Santiago" userId="ebb108da2f256286" providerId="LiveId" clId="{454D6878-6244-4F46-8D98-2BE55A324846}" dt="2022-08-28T22:22:36.800" v="7333" actId="478"/>
          <ac:grpSpMkLst>
            <pc:docMk/>
            <pc:sldMk cId="3682552399" sldId="368"/>
            <ac:grpSpMk id="5" creationId="{9038A744-A1BC-3933-B4BF-1D8AB72A1B32}"/>
          </ac:grpSpMkLst>
        </pc:grpChg>
        <pc:grpChg chg="add del mod">
          <ac:chgData name="Judson Santiago" userId="ebb108da2f256286" providerId="LiveId" clId="{454D6878-6244-4F46-8D98-2BE55A324846}" dt="2022-08-28T22:09:59.612" v="6783" actId="478"/>
          <ac:grpSpMkLst>
            <pc:docMk/>
            <pc:sldMk cId="3682552399" sldId="368"/>
            <ac:grpSpMk id="16" creationId="{732FECF1-D3BF-2141-F6C6-7862B999C3E9}"/>
          </ac:grpSpMkLst>
        </pc:grpChg>
        <pc:grpChg chg="mod">
          <ac:chgData name="Judson Santiago" userId="ebb108da2f256286" providerId="LiveId" clId="{454D6878-6244-4F46-8D98-2BE55A324846}" dt="2022-08-28T22:08:31.296" v="6781"/>
          <ac:grpSpMkLst>
            <pc:docMk/>
            <pc:sldMk cId="3682552399" sldId="368"/>
            <ac:grpSpMk id="19" creationId="{A1ADF4EB-8D6D-83F5-5A8B-1E3DD39FD52D}"/>
          </ac:grpSpMkLst>
        </pc:grpChg>
        <pc:grpChg chg="add mod">
          <ac:chgData name="Judson Santiago" userId="ebb108da2f256286" providerId="LiveId" clId="{454D6878-6244-4F46-8D98-2BE55A324846}" dt="2022-08-28T22:26:58.553" v="7527" actId="164"/>
          <ac:grpSpMkLst>
            <pc:docMk/>
            <pc:sldMk cId="3682552399" sldId="368"/>
            <ac:grpSpMk id="23" creationId="{BD7912A2-BA3F-48B6-8782-13F8C14B0EA3}"/>
          </ac:grpSpMkLst>
        </pc:grpChg>
        <pc:grpChg chg="mod">
          <ac:chgData name="Judson Santiago" userId="ebb108da2f256286" providerId="LiveId" clId="{454D6878-6244-4F46-8D98-2BE55A324846}" dt="2022-08-28T22:22:22.595" v="7328" actId="164"/>
          <ac:grpSpMkLst>
            <pc:docMk/>
            <pc:sldMk cId="3682552399" sldId="368"/>
            <ac:grpSpMk id="26" creationId="{E3AEA4FE-3387-72AE-70B6-9EFC94709F7B}"/>
          </ac:grpSpMkLst>
        </pc:grpChg>
        <pc:grpChg chg="add mod">
          <ac:chgData name="Judson Santiago" userId="ebb108da2f256286" providerId="LiveId" clId="{454D6878-6244-4F46-8D98-2BE55A324846}" dt="2022-08-28T22:22:22.595" v="7328" actId="164"/>
          <ac:grpSpMkLst>
            <pc:docMk/>
            <pc:sldMk cId="3682552399" sldId="368"/>
            <ac:grpSpMk id="35" creationId="{BEB03C89-9F10-DD3B-0150-41B597E6C47B}"/>
          </ac:grpSpMkLst>
        </pc:grpChg>
        <pc:grpChg chg="add mod">
          <ac:chgData name="Judson Santiago" userId="ebb108da2f256286" providerId="LiveId" clId="{454D6878-6244-4F46-8D98-2BE55A324846}" dt="2022-08-28T22:27:02.700" v="7528" actId="1076"/>
          <ac:grpSpMkLst>
            <pc:docMk/>
            <pc:sldMk cId="3682552399" sldId="368"/>
            <ac:grpSpMk id="41" creationId="{6BE11F4E-C32A-CF9B-6E40-95354C64DEF8}"/>
          </ac:grpSpMkLst>
        </pc:grpChg>
      </pc:sldChg>
      <pc:sldChg chg="del">
        <pc:chgData name="Judson Santiago" userId="ebb108da2f256286" providerId="LiveId" clId="{454D6878-6244-4F46-8D98-2BE55A324846}" dt="2022-08-28T19:38:51.395" v="6308" actId="47"/>
        <pc:sldMkLst>
          <pc:docMk/>
          <pc:sldMk cId="2071171427" sldId="369"/>
        </pc:sldMkLst>
      </pc:sldChg>
      <pc:sldChg chg="addSp delSp modSp new mod">
        <pc:chgData name="Judson Santiago" userId="ebb108da2f256286" providerId="LiveId" clId="{454D6878-6244-4F46-8D98-2BE55A324846}" dt="2022-08-31T22:37:55.010" v="9856" actId="20577"/>
        <pc:sldMkLst>
          <pc:docMk/>
          <pc:sldMk cId="4278886438" sldId="370"/>
        </pc:sldMkLst>
        <pc:spChg chg="mod">
          <ac:chgData name="Judson Santiago" userId="ebb108da2f256286" providerId="LiveId" clId="{454D6878-6244-4F46-8D98-2BE55A324846}" dt="2022-08-27T13:04:26.885" v="2062" actId="20577"/>
          <ac:spMkLst>
            <pc:docMk/>
            <pc:sldMk cId="4278886438" sldId="370"/>
            <ac:spMk id="2" creationId="{0902E988-71BA-57D4-5D6F-13AD1908BC08}"/>
          </ac:spMkLst>
        </pc:spChg>
        <pc:spChg chg="mod">
          <ac:chgData name="Judson Santiago" userId="ebb108da2f256286" providerId="LiveId" clId="{454D6878-6244-4F46-8D98-2BE55A324846}" dt="2022-08-27T13:26:23.035" v="2463" actId="113"/>
          <ac:spMkLst>
            <pc:docMk/>
            <pc:sldMk cId="4278886438" sldId="370"/>
            <ac:spMk id="3" creationId="{26CB8DFF-D1A5-178E-E514-9476EAACAEEB}"/>
          </ac:spMkLst>
        </pc:spChg>
        <pc:spChg chg="add del mod ord">
          <ac:chgData name="Judson Santiago" userId="ebb108da2f256286" providerId="LiveId" clId="{454D6878-6244-4F46-8D98-2BE55A324846}" dt="2022-08-28T23:50:11.293" v="9166" actId="20577"/>
          <ac:spMkLst>
            <pc:docMk/>
            <pc:sldMk cId="4278886438" sldId="370"/>
            <ac:spMk id="4" creationId="{8D4CE61E-F798-1813-6029-B2A0D9F871B9}"/>
          </ac:spMkLst>
        </pc:spChg>
        <pc:spChg chg="mod">
          <ac:chgData name="Judson Santiago" userId="ebb108da2f256286" providerId="LiveId" clId="{454D6878-6244-4F46-8D98-2BE55A324846}" dt="2022-08-27T13:01:50.229" v="2014"/>
          <ac:spMkLst>
            <pc:docMk/>
            <pc:sldMk cId="4278886438" sldId="370"/>
            <ac:spMk id="6" creationId="{0F72D04D-7CA4-44D4-F0E7-D8BE5F2FE119}"/>
          </ac:spMkLst>
        </pc:spChg>
        <pc:spChg chg="add mod ord">
          <ac:chgData name="Judson Santiago" userId="ebb108da2f256286" providerId="LiveId" clId="{454D6878-6244-4F46-8D98-2BE55A324846}" dt="2022-08-31T22:37:50.446" v="9846" actId="167"/>
          <ac:spMkLst>
            <pc:docMk/>
            <pc:sldMk cId="4278886438" sldId="370"/>
            <ac:spMk id="6" creationId="{7F4DBB02-A7D8-4C76-5221-65D4C13F1338}"/>
          </ac:spMkLst>
        </pc:spChg>
        <pc:spChg chg="mod">
          <ac:chgData name="Judson Santiago" userId="ebb108da2f256286" providerId="LiveId" clId="{454D6878-6244-4F46-8D98-2BE55A324846}" dt="2022-08-27T13:01:50.229" v="2014"/>
          <ac:spMkLst>
            <pc:docMk/>
            <pc:sldMk cId="4278886438" sldId="370"/>
            <ac:spMk id="7" creationId="{6C5B7B21-E949-E4F3-0BE1-CE7C829A0401}"/>
          </ac:spMkLst>
        </pc:spChg>
        <pc:spChg chg="add mod ord">
          <ac:chgData name="Judson Santiago" userId="ebb108da2f256286" providerId="LiveId" clId="{454D6878-6244-4F46-8D98-2BE55A324846}" dt="2022-08-31T22:37:50.446" v="9846" actId="167"/>
          <ac:spMkLst>
            <pc:docMk/>
            <pc:sldMk cId="4278886438" sldId="370"/>
            <ac:spMk id="7" creationId="{83A51EBB-F966-BA34-38A3-6C2328B1CC00}"/>
          </ac:spMkLst>
        </pc:spChg>
        <pc:spChg chg="add del mod ord">
          <ac:chgData name="Judson Santiago" userId="ebb108da2f256286" providerId="LiveId" clId="{454D6878-6244-4F46-8D98-2BE55A324846}" dt="2022-08-28T23:43:59.735" v="9093" actId="478"/>
          <ac:spMkLst>
            <pc:docMk/>
            <pc:sldMk cId="4278886438" sldId="370"/>
            <ac:spMk id="8" creationId="{D84D9CF9-4ACE-B088-FFE5-25FC436BE508}"/>
          </ac:spMkLst>
        </pc:spChg>
        <pc:spChg chg="add del mod">
          <ac:chgData name="Judson Santiago" userId="ebb108da2f256286" providerId="LiveId" clId="{454D6878-6244-4F46-8D98-2BE55A324846}" dt="2022-08-27T13:10:37.213" v="2196" actId="478"/>
          <ac:spMkLst>
            <pc:docMk/>
            <pc:sldMk cId="4278886438" sldId="370"/>
            <ac:spMk id="9" creationId="{52B4C4C3-837D-843E-CCEA-6BE8637D8377}"/>
          </ac:spMkLst>
        </pc:spChg>
        <pc:spChg chg="add mod ord">
          <ac:chgData name="Judson Santiago" userId="ebb108da2f256286" providerId="LiveId" clId="{454D6878-6244-4F46-8D98-2BE55A324846}" dt="2022-08-31T22:37:50.446" v="9846" actId="167"/>
          <ac:spMkLst>
            <pc:docMk/>
            <pc:sldMk cId="4278886438" sldId="370"/>
            <ac:spMk id="9" creationId="{F2314236-69BA-2CAD-2889-0F46947395DC}"/>
          </ac:spMkLst>
        </pc:spChg>
        <pc:spChg chg="add mod ord">
          <ac:chgData name="Judson Santiago" userId="ebb108da2f256286" providerId="LiveId" clId="{454D6878-6244-4F46-8D98-2BE55A324846}" dt="2022-08-31T22:37:50.446" v="9846" actId="167"/>
          <ac:spMkLst>
            <pc:docMk/>
            <pc:sldMk cId="4278886438" sldId="370"/>
            <ac:spMk id="10" creationId="{16B6B9D5-795B-2BCA-E88D-F2D050BAFC26}"/>
          </ac:spMkLst>
        </pc:spChg>
        <pc:spChg chg="add del mod ord">
          <ac:chgData name="Judson Santiago" userId="ebb108da2f256286" providerId="LiveId" clId="{454D6878-6244-4F46-8D98-2BE55A324846}" dt="2022-08-28T23:43:59.735" v="9093" actId="478"/>
          <ac:spMkLst>
            <pc:docMk/>
            <pc:sldMk cId="4278886438" sldId="370"/>
            <ac:spMk id="11" creationId="{36CFA858-A786-8048-E778-0DFFEA4F67ED}"/>
          </ac:spMkLst>
        </pc:spChg>
        <pc:spChg chg="add del mod ord">
          <ac:chgData name="Judson Santiago" userId="ebb108da2f256286" providerId="LiveId" clId="{454D6878-6244-4F46-8D98-2BE55A324846}" dt="2022-08-28T23:43:59.735" v="9093" actId="478"/>
          <ac:spMkLst>
            <pc:docMk/>
            <pc:sldMk cId="4278886438" sldId="370"/>
            <ac:spMk id="12" creationId="{37195C10-A263-8DDC-1C60-2875A8163653}"/>
          </ac:spMkLst>
        </pc:spChg>
        <pc:spChg chg="add del mod">
          <ac:chgData name="Judson Santiago" userId="ebb108da2f256286" providerId="LiveId" clId="{454D6878-6244-4F46-8D98-2BE55A324846}" dt="2022-08-27T13:24:03.944" v="2418" actId="478"/>
          <ac:spMkLst>
            <pc:docMk/>
            <pc:sldMk cId="4278886438" sldId="370"/>
            <ac:spMk id="13" creationId="{93BCACFA-2ADF-F5C0-362E-185B29FCB9B5}"/>
          </ac:spMkLst>
        </pc:spChg>
        <pc:spChg chg="add mod ord">
          <ac:chgData name="Judson Santiago" userId="ebb108da2f256286" providerId="LiveId" clId="{454D6878-6244-4F46-8D98-2BE55A324846}" dt="2022-08-28T23:49:36.955" v="9162" actId="167"/>
          <ac:spMkLst>
            <pc:docMk/>
            <pc:sldMk cId="4278886438" sldId="370"/>
            <ac:spMk id="14" creationId="{22F41388-53B4-7E0A-C157-FBB22906868D}"/>
          </ac:spMkLst>
        </pc:spChg>
        <pc:spChg chg="add del mod">
          <ac:chgData name="Judson Santiago" userId="ebb108da2f256286" providerId="LiveId" clId="{454D6878-6244-4F46-8D98-2BE55A324846}" dt="2022-08-27T13:22:20.672" v="2377" actId="478"/>
          <ac:spMkLst>
            <pc:docMk/>
            <pc:sldMk cId="4278886438" sldId="370"/>
            <ac:spMk id="14" creationId="{40C3DCC9-1D9A-67D6-D284-BE9582BB601D}"/>
          </ac:spMkLst>
        </pc:spChg>
        <pc:spChg chg="add mod">
          <ac:chgData name="Judson Santiago" userId="ebb108da2f256286" providerId="LiveId" clId="{454D6878-6244-4F46-8D98-2BE55A324846}" dt="2022-08-31T22:37:55.010" v="9856" actId="20577"/>
          <ac:spMkLst>
            <pc:docMk/>
            <pc:sldMk cId="4278886438" sldId="370"/>
            <ac:spMk id="15" creationId="{5260C845-4740-E9B3-91C5-D93B116BC563}"/>
          </ac:spMkLst>
        </pc:spChg>
        <pc:spChg chg="add mod">
          <ac:chgData name="Judson Santiago" userId="ebb108da2f256286" providerId="LiveId" clId="{454D6878-6244-4F46-8D98-2BE55A324846}" dt="2022-08-28T23:45:33.662" v="9138" actId="1036"/>
          <ac:spMkLst>
            <pc:docMk/>
            <pc:sldMk cId="4278886438" sldId="370"/>
            <ac:spMk id="16" creationId="{AA8D57FD-4DEA-E46A-385C-C3609F17259C}"/>
          </ac:spMkLst>
        </pc:spChg>
        <pc:spChg chg="add del mod">
          <ac:chgData name="Judson Santiago" userId="ebb108da2f256286" providerId="LiveId" clId="{454D6878-6244-4F46-8D98-2BE55A324846}" dt="2022-08-28T23:36:19.888" v="8935" actId="478"/>
          <ac:spMkLst>
            <pc:docMk/>
            <pc:sldMk cId="4278886438" sldId="370"/>
            <ac:spMk id="17" creationId="{4C8F8784-2D7A-DC91-6B8F-3121EAC91ED6}"/>
          </ac:spMkLst>
        </pc:spChg>
        <pc:spChg chg="add del mod">
          <ac:chgData name="Judson Santiago" userId="ebb108da2f256286" providerId="LiveId" clId="{454D6878-6244-4F46-8D98-2BE55A324846}" dt="2022-08-28T23:36:25.536" v="8938" actId="478"/>
          <ac:spMkLst>
            <pc:docMk/>
            <pc:sldMk cId="4278886438" sldId="370"/>
            <ac:spMk id="18" creationId="{1E75B9CA-09CF-6490-60EE-1EEB5B926BEB}"/>
          </ac:spMkLst>
        </pc:spChg>
        <pc:spChg chg="add mod ord">
          <ac:chgData name="Judson Santiago" userId="ebb108da2f256286" providerId="LiveId" clId="{454D6878-6244-4F46-8D98-2BE55A324846}" dt="2022-08-28T23:49:36.955" v="9162" actId="167"/>
          <ac:spMkLst>
            <pc:docMk/>
            <pc:sldMk cId="4278886438" sldId="370"/>
            <ac:spMk id="19" creationId="{F1D24673-5E25-0625-3203-90DAAB459B40}"/>
          </ac:spMkLst>
        </pc:spChg>
        <pc:spChg chg="add mod">
          <ac:chgData name="Judson Santiago" userId="ebb108da2f256286" providerId="LiveId" clId="{454D6878-6244-4F46-8D98-2BE55A324846}" dt="2022-08-28T23:45:19.244" v="9123" actId="1038"/>
          <ac:spMkLst>
            <pc:docMk/>
            <pc:sldMk cId="4278886438" sldId="370"/>
            <ac:spMk id="33" creationId="{E0DB821D-371C-75B6-F782-A0E6D44AE4EB}"/>
          </ac:spMkLst>
        </pc:spChg>
        <pc:spChg chg="add mod">
          <ac:chgData name="Judson Santiago" userId="ebb108da2f256286" providerId="LiveId" clId="{454D6878-6244-4F46-8D98-2BE55A324846}" dt="2022-08-28T23:46:49.206" v="9145" actId="693"/>
          <ac:spMkLst>
            <pc:docMk/>
            <pc:sldMk cId="4278886438" sldId="370"/>
            <ac:spMk id="39" creationId="{6DE74895-8C29-47B7-F393-98F7DA862D1B}"/>
          </ac:spMkLst>
        </pc:spChg>
        <pc:spChg chg="add del mod">
          <ac:chgData name="Judson Santiago" userId="ebb108da2f256286" providerId="LiveId" clId="{454D6878-6244-4F46-8D98-2BE55A324846}" dt="2022-08-27T13:24:05.344" v="2419" actId="478"/>
          <ac:spMkLst>
            <pc:docMk/>
            <pc:sldMk cId="4278886438" sldId="370"/>
            <ac:spMk id="40" creationId="{6DCDAEE9-361F-C201-A9A3-01D8709AF205}"/>
          </ac:spMkLst>
        </pc:spChg>
        <pc:spChg chg="add mod">
          <ac:chgData name="Judson Santiago" userId="ebb108da2f256286" providerId="LiveId" clId="{454D6878-6244-4F46-8D98-2BE55A324846}" dt="2022-08-28T23:46:49.206" v="9145" actId="693"/>
          <ac:spMkLst>
            <pc:docMk/>
            <pc:sldMk cId="4278886438" sldId="370"/>
            <ac:spMk id="41" creationId="{8F0D422C-FC13-76F0-1CE0-BED568254521}"/>
          </ac:spMkLst>
        </pc:spChg>
        <pc:spChg chg="add del mod ord">
          <ac:chgData name="Judson Santiago" userId="ebb108da2f256286" providerId="LiveId" clId="{454D6878-6244-4F46-8D98-2BE55A324846}" dt="2022-08-28T23:43:59.735" v="9093" actId="478"/>
          <ac:spMkLst>
            <pc:docMk/>
            <pc:sldMk cId="4278886438" sldId="370"/>
            <ac:spMk id="45" creationId="{1F935596-B5E5-EA82-3BB0-8E71F10BEE3F}"/>
          </ac:spMkLst>
        </pc:spChg>
        <pc:spChg chg="add mod">
          <ac:chgData name="Judson Santiago" userId="ebb108da2f256286" providerId="LiveId" clId="{454D6878-6244-4F46-8D98-2BE55A324846}" dt="2022-08-28T23:50:19.493" v="9194" actId="1038"/>
          <ac:spMkLst>
            <pc:docMk/>
            <pc:sldMk cId="4278886438" sldId="370"/>
            <ac:spMk id="49" creationId="{A4620380-6D10-C2C8-C7C0-E837A58F8964}"/>
          </ac:spMkLst>
        </pc:spChg>
        <pc:grpChg chg="add del mod">
          <ac:chgData name="Judson Santiago" userId="ebb108da2f256286" providerId="LiveId" clId="{454D6878-6244-4F46-8D98-2BE55A324846}" dt="2022-08-27T13:10:32.038" v="2194" actId="21"/>
          <ac:grpSpMkLst>
            <pc:docMk/>
            <pc:sldMk cId="4278886438" sldId="370"/>
            <ac:grpSpMk id="5" creationId="{E857B0B4-18C2-156D-0A30-D177E9E1DBD5}"/>
          </ac:grpSpMkLst>
        </pc:grpChg>
        <pc:cxnChg chg="add del mod">
          <ac:chgData name="Judson Santiago" userId="ebb108da2f256286" providerId="LiveId" clId="{454D6878-6244-4F46-8D98-2BE55A324846}" dt="2022-08-27T13:17:52.993" v="2281" actId="478"/>
          <ac:cxnSpMkLst>
            <pc:docMk/>
            <pc:sldMk cId="4278886438" sldId="370"/>
            <ac:cxnSpMk id="10" creationId="{B8C58663-CF4B-231D-07D9-29AF388F803F}"/>
          </ac:cxnSpMkLst>
        </pc:cxnChg>
        <pc:cxnChg chg="add del mod">
          <ac:chgData name="Judson Santiago" userId="ebb108da2f256286" providerId="LiveId" clId="{454D6878-6244-4F46-8D98-2BE55A324846}" dt="2022-08-27T13:14:13.221" v="2255" actId="11529"/>
          <ac:cxnSpMkLst>
            <pc:docMk/>
            <pc:sldMk cId="4278886438" sldId="370"/>
            <ac:cxnSpMk id="20" creationId="{A565C8EB-FF60-E5AC-F764-73B8B19E82C4}"/>
          </ac:cxnSpMkLst>
        </pc:cxnChg>
        <pc:cxnChg chg="add mod">
          <ac:chgData name="Judson Santiago" userId="ebb108da2f256286" providerId="LiveId" clId="{454D6878-6244-4F46-8D98-2BE55A324846}" dt="2022-08-30T13:02:52.937" v="9262" actId="692"/>
          <ac:cxnSpMkLst>
            <pc:docMk/>
            <pc:sldMk cId="4278886438" sldId="370"/>
            <ac:cxnSpMk id="22" creationId="{ABA5986B-0E80-7468-FD0D-F16383B1B996}"/>
          </ac:cxnSpMkLst>
        </pc:cxnChg>
        <pc:cxnChg chg="add mod">
          <ac:chgData name="Judson Santiago" userId="ebb108da2f256286" providerId="LiveId" clId="{454D6878-6244-4F46-8D98-2BE55A324846}" dt="2022-08-30T13:02:52.937" v="9262" actId="692"/>
          <ac:cxnSpMkLst>
            <pc:docMk/>
            <pc:sldMk cId="4278886438" sldId="370"/>
            <ac:cxnSpMk id="23" creationId="{29A0C41E-693A-76A2-0F03-01A455F6925C}"/>
          </ac:cxnSpMkLst>
        </pc:cxnChg>
        <pc:cxnChg chg="add mod">
          <ac:chgData name="Judson Santiago" userId="ebb108da2f256286" providerId="LiveId" clId="{454D6878-6244-4F46-8D98-2BE55A324846}" dt="2022-08-30T13:03:11.041" v="9266" actId="14100"/>
          <ac:cxnSpMkLst>
            <pc:docMk/>
            <pc:sldMk cId="4278886438" sldId="370"/>
            <ac:cxnSpMk id="34" creationId="{901902B3-5B04-E2A0-6137-BE7C9AE8BFCC}"/>
          </ac:cxnSpMkLst>
        </pc:cxnChg>
        <pc:cxnChg chg="add mod">
          <ac:chgData name="Judson Santiago" userId="ebb108da2f256286" providerId="LiveId" clId="{454D6878-6244-4F46-8D98-2BE55A324846}" dt="2022-08-30T13:02:52.937" v="9262" actId="692"/>
          <ac:cxnSpMkLst>
            <pc:docMk/>
            <pc:sldMk cId="4278886438" sldId="370"/>
            <ac:cxnSpMk id="50" creationId="{428ABA58-E643-39C6-DA0E-58F340D7DC36}"/>
          </ac:cxnSpMkLst>
        </pc:cxnChg>
      </pc:sldChg>
      <pc:sldChg chg="addSp delSp modSp add mod modNotesTx">
        <pc:chgData name="Judson Santiago" userId="ebb108da2f256286" providerId="LiveId" clId="{454D6878-6244-4F46-8D98-2BE55A324846}" dt="2022-08-30T13:13:33.687" v="9495" actId="207"/>
        <pc:sldMkLst>
          <pc:docMk/>
          <pc:sldMk cId="3036709655" sldId="371"/>
        </pc:sldMkLst>
        <pc:spChg chg="mod ord">
          <ac:chgData name="Judson Santiago" userId="ebb108da2f256286" providerId="LiveId" clId="{454D6878-6244-4F46-8D98-2BE55A324846}" dt="2022-08-30T13:13:33.687" v="9495" actId="207"/>
          <ac:spMkLst>
            <pc:docMk/>
            <pc:sldMk cId="3036709655" sldId="371"/>
            <ac:spMk id="3" creationId="{7925A6CC-7CF5-EC0B-C3BF-6FA40FAC5B2C}"/>
          </ac:spMkLst>
        </pc:spChg>
        <pc:spChg chg="add del mod">
          <ac:chgData name="Judson Santiago" userId="ebb108da2f256286" providerId="LiveId" clId="{454D6878-6244-4F46-8D98-2BE55A324846}" dt="2022-08-27T14:30:54.206" v="3289" actId="478"/>
          <ac:spMkLst>
            <pc:docMk/>
            <pc:sldMk cId="3036709655" sldId="371"/>
            <ac:spMk id="5" creationId="{E1091FC3-DE0E-19B1-64EA-4443C60CD8F4}"/>
          </ac:spMkLst>
        </pc:spChg>
        <pc:spChg chg="add mod">
          <ac:chgData name="Judson Santiago" userId="ebb108da2f256286" providerId="LiveId" clId="{454D6878-6244-4F46-8D98-2BE55A324846}" dt="2022-08-27T14:23:21.258" v="3149" actId="164"/>
          <ac:spMkLst>
            <pc:docMk/>
            <pc:sldMk cId="3036709655" sldId="371"/>
            <ac:spMk id="6" creationId="{BCEB763A-E540-6F43-890E-F2FF98D8BF11}"/>
          </ac:spMkLst>
        </pc:spChg>
        <pc:spChg chg="add mod">
          <ac:chgData name="Judson Santiago" userId="ebb108da2f256286" providerId="LiveId" clId="{454D6878-6244-4F46-8D98-2BE55A324846}" dt="2022-08-27T14:23:21.258" v="3149" actId="164"/>
          <ac:spMkLst>
            <pc:docMk/>
            <pc:sldMk cId="3036709655" sldId="371"/>
            <ac:spMk id="7" creationId="{4239D54A-2F05-A1B4-78B1-653AB62209CF}"/>
          </ac:spMkLst>
        </pc:spChg>
        <pc:spChg chg="add del mod">
          <ac:chgData name="Judson Santiago" userId="ebb108da2f256286" providerId="LiveId" clId="{454D6878-6244-4F46-8D98-2BE55A324846}" dt="2022-08-27T14:30:54.206" v="3289" actId="478"/>
          <ac:spMkLst>
            <pc:docMk/>
            <pc:sldMk cId="3036709655" sldId="371"/>
            <ac:spMk id="10" creationId="{B7466581-CDA4-AC77-03EB-E879FC1986E7}"/>
          </ac:spMkLst>
        </pc:spChg>
        <pc:spChg chg="add del mod">
          <ac:chgData name="Judson Santiago" userId="ebb108da2f256286" providerId="LiveId" clId="{454D6878-6244-4F46-8D98-2BE55A324846}" dt="2022-08-27T14:34:26.637" v="3396" actId="478"/>
          <ac:spMkLst>
            <pc:docMk/>
            <pc:sldMk cId="3036709655" sldId="371"/>
            <ac:spMk id="11" creationId="{46AC3A85-0404-CA26-AAE2-0E17CA299296}"/>
          </ac:spMkLst>
        </pc:spChg>
        <pc:spChg chg="mod">
          <ac:chgData name="Judson Santiago" userId="ebb108da2f256286" providerId="LiveId" clId="{454D6878-6244-4F46-8D98-2BE55A324846}" dt="2022-08-27T14:33:14.056" v="3387" actId="14100"/>
          <ac:spMkLst>
            <pc:docMk/>
            <pc:sldMk cId="3036709655" sldId="371"/>
            <ac:spMk id="13" creationId="{09740174-61D9-7569-32B4-418EC26CF5E6}"/>
          </ac:spMkLst>
        </pc:spChg>
        <pc:spChg chg="mod">
          <ac:chgData name="Judson Santiago" userId="ebb108da2f256286" providerId="LiveId" clId="{454D6878-6244-4F46-8D98-2BE55A324846}" dt="2022-08-27T14:33:23.018" v="3388" actId="207"/>
          <ac:spMkLst>
            <pc:docMk/>
            <pc:sldMk cId="3036709655" sldId="371"/>
            <ac:spMk id="14" creationId="{FD79C8C0-3793-AAB7-FCEB-4F9C0467EE10}"/>
          </ac:spMkLst>
        </pc:spChg>
        <pc:spChg chg="add del mod">
          <ac:chgData name="Judson Santiago" userId="ebb108da2f256286" providerId="LiveId" clId="{454D6878-6244-4F46-8D98-2BE55A324846}" dt="2022-08-27T14:35:19.949" v="3401" actId="478"/>
          <ac:spMkLst>
            <pc:docMk/>
            <pc:sldMk cId="3036709655" sldId="371"/>
            <ac:spMk id="15" creationId="{A95B7A94-9F81-77D0-194B-5591A803DAA9}"/>
          </ac:spMkLst>
        </pc:spChg>
        <pc:spChg chg="mod ord topLvl">
          <ac:chgData name="Judson Santiago" userId="ebb108da2f256286" providerId="LiveId" clId="{454D6878-6244-4F46-8D98-2BE55A324846}" dt="2022-08-27T14:39:30.160" v="3448" actId="167"/>
          <ac:spMkLst>
            <pc:docMk/>
            <pc:sldMk cId="3036709655" sldId="371"/>
            <ac:spMk id="17" creationId="{88255CA4-A8BF-2BDA-EA43-E2C4AE6A1135}"/>
          </ac:spMkLst>
        </pc:spChg>
        <pc:spChg chg="mod ord topLvl">
          <ac:chgData name="Judson Santiago" userId="ebb108da2f256286" providerId="LiveId" clId="{454D6878-6244-4F46-8D98-2BE55A324846}" dt="2022-08-27T14:39:30.160" v="3448" actId="167"/>
          <ac:spMkLst>
            <pc:docMk/>
            <pc:sldMk cId="3036709655" sldId="371"/>
            <ac:spMk id="18" creationId="{80D7D2CE-56AF-E32A-CE14-ABB8A8F17715}"/>
          </ac:spMkLst>
        </pc:spChg>
        <pc:spChg chg="del mod topLvl">
          <ac:chgData name="Judson Santiago" userId="ebb108da2f256286" providerId="LiveId" clId="{454D6878-6244-4F46-8D98-2BE55A324846}" dt="2022-08-27T14:35:53.635" v="3418" actId="478"/>
          <ac:spMkLst>
            <pc:docMk/>
            <pc:sldMk cId="3036709655" sldId="371"/>
            <ac:spMk id="19" creationId="{1B1D15C2-6856-C8A2-89F9-C9F282121F75}"/>
          </ac:spMkLst>
        </pc:spChg>
        <pc:spChg chg="del mod topLvl">
          <ac:chgData name="Judson Santiago" userId="ebb108da2f256286" providerId="LiveId" clId="{454D6878-6244-4F46-8D98-2BE55A324846}" dt="2022-08-27T14:35:48.756" v="3413" actId="478"/>
          <ac:spMkLst>
            <pc:docMk/>
            <pc:sldMk cId="3036709655" sldId="371"/>
            <ac:spMk id="20" creationId="{77C113F2-C03E-57E4-B52B-9203F934080D}"/>
          </ac:spMkLst>
        </pc:spChg>
        <pc:spChg chg="del mod topLvl">
          <ac:chgData name="Judson Santiago" userId="ebb108da2f256286" providerId="LiveId" clId="{454D6878-6244-4F46-8D98-2BE55A324846}" dt="2022-08-27T14:35:49.420" v="3414" actId="478"/>
          <ac:spMkLst>
            <pc:docMk/>
            <pc:sldMk cId="3036709655" sldId="371"/>
            <ac:spMk id="21" creationId="{F353976E-2CED-FC84-D10D-80D8CC709E88}"/>
          </ac:spMkLst>
        </pc:spChg>
        <pc:spChg chg="del mod topLvl">
          <ac:chgData name="Judson Santiago" userId="ebb108da2f256286" providerId="LiveId" clId="{454D6878-6244-4F46-8D98-2BE55A324846}" dt="2022-08-27T14:35:50.292" v="3415" actId="478"/>
          <ac:spMkLst>
            <pc:docMk/>
            <pc:sldMk cId="3036709655" sldId="371"/>
            <ac:spMk id="22" creationId="{94CF72F1-FB5F-E0A1-D152-80F1594D2A47}"/>
          </ac:spMkLst>
        </pc:spChg>
        <pc:spChg chg="del mod topLvl">
          <ac:chgData name="Judson Santiago" userId="ebb108da2f256286" providerId="LiveId" clId="{454D6878-6244-4F46-8D98-2BE55A324846}" dt="2022-08-27T14:35:51.204" v="3416" actId="478"/>
          <ac:spMkLst>
            <pc:docMk/>
            <pc:sldMk cId="3036709655" sldId="371"/>
            <ac:spMk id="23" creationId="{4BA5B4D6-83FF-B788-16BD-0B4BFF4F4914}"/>
          </ac:spMkLst>
        </pc:spChg>
        <pc:spChg chg="del mod topLvl">
          <ac:chgData name="Judson Santiago" userId="ebb108da2f256286" providerId="LiveId" clId="{454D6878-6244-4F46-8D98-2BE55A324846}" dt="2022-08-27T14:35:31.596" v="3405" actId="478"/>
          <ac:spMkLst>
            <pc:docMk/>
            <pc:sldMk cId="3036709655" sldId="371"/>
            <ac:spMk id="26" creationId="{9BBCE76C-A81E-994E-D868-E2C8212308FF}"/>
          </ac:spMkLst>
        </pc:spChg>
        <pc:spChg chg="del mod topLvl">
          <ac:chgData name="Judson Santiago" userId="ebb108da2f256286" providerId="LiveId" clId="{454D6878-6244-4F46-8D98-2BE55A324846}" dt="2022-08-27T14:35:38.572" v="3408" actId="478"/>
          <ac:spMkLst>
            <pc:docMk/>
            <pc:sldMk cId="3036709655" sldId="371"/>
            <ac:spMk id="27" creationId="{EA9532DC-936B-81F2-2678-23C29AEF3DB9}"/>
          </ac:spMkLst>
        </pc:spChg>
        <pc:spChg chg="del mod topLvl">
          <ac:chgData name="Judson Santiago" userId="ebb108da2f256286" providerId="LiveId" clId="{454D6878-6244-4F46-8D98-2BE55A324846}" dt="2022-08-27T14:35:28.725" v="3404" actId="478"/>
          <ac:spMkLst>
            <pc:docMk/>
            <pc:sldMk cId="3036709655" sldId="371"/>
            <ac:spMk id="30" creationId="{22DB0BDF-A87C-7B24-0951-51BD3B3882BE}"/>
          </ac:spMkLst>
        </pc:spChg>
        <pc:spChg chg="del mod topLvl">
          <ac:chgData name="Judson Santiago" userId="ebb108da2f256286" providerId="LiveId" clId="{454D6878-6244-4F46-8D98-2BE55A324846}" dt="2022-08-27T14:35:40.180" v="3409" actId="478"/>
          <ac:spMkLst>
            <pc:docMk/>
            <pc:sldMk cId="3036709655" sldId="371"/>
            <ac:spMk id="31" creationId="{41C8E492-ED03-B1A3-CEFB-D57A4C437D1F}"/>
          </ac:spMkLst>
        </pc:spChg>
        <pc:spChg chg="del mod topLvl">
          <ac:chgData name="Judson Santiago" userId="ebb108da2f256286" providerId="LiveId" clId="{454D6878-6244-4F46-8D98-2BE55A324846}" dt="2022-08-27T14:35:52.876" v="3417" actId="478"/>
          <ac:spMkLst>
            <pc:docMk/>
            <pc:sldMk cId="3036709655" sldId="371"/>
            <ac:spMk id="34" creationId="{73F91CBB-1FD1-B066-668B-6F060F5ED2E6}"/>
          </ac:spMkLst>
        </pc:spChg>
        <pc:spChg chg="mod topLvl">
          <ac:chgData name="Judson Santiago" userId="ebb108da2f256286" providerId="LiveId" clId="{454D6878-6244-4F46-8D98-2BE55A324846}" dt="2022-08-27T14:40:48.480" v="3477" actId="14100"/>
          <ac:spMkLst>
            <pc:docMk/>
            <pc:sldMk cId="3036709655" sldId="371"/>
            <ac:spMk id="36" creationId="{9A92AF64-A970-4F69-C926-830132128FE7}"/>
          </ac:spMkLst>
        </pc:spChg>
        <pc:spChg chg="mod topLvl">
          <ac:chgData name="Judson Santiago" userId="ebb108da2f256286" providerId="LiveId" clId="{454D6878-6244-4F46-8D98-2BE55A324846}" dt="2022-08-28T22:43:32.403" v="7829" actId="207"/>
          <ac:spMkLst>
            <pc:docMk/>
            <pc:sldMk cId="3036709655" sldId="371"/>
            <ac:spMk id="37" creationId="{81FF6B6A-3C2F-D596-198A-366A7951022A}"/>
          </ac:spMkLst>
        </pc:spChg>
        <pc:spChg chg="mod ord topLvl">
          <ac:chgData name="Judson Santiago" userId="ebb108da2f256286" providerId="LiveId" clId="{454D6878-6244-4F46-8D98-2BE55A324846}" dt="2022-08-27T14:36:36.342" v="3425" actId="6549"/>
          <ac:spMkLst>
            <pc:docMk/>
            <pc:sldMk cId="3036709655" sldId="371"/>
            <ac:spMk id="38" creationId="{0E91CAC8-872A-D33B-B759-5B6DF3EE81DC}"/>
          </ac:spMkLst>
        </pc:spChg>
        <pc:grpChg chg="add del mod">
          <ac:chgData name="Judson Santiago" userId="ebb108da2f256286" providerId="LiveId" clId="{454D6878-6244-4F46-8D98-2BE55A324846}" dt="2022-08-27T14:30:57.557" v="3290" actId="478"/>
          <ac:grpSpMkLst>
            <pc:docMk/>
            <pc:sldMk cId="3036709655" sldId="371"/>
            <ac:grpSpMk id="8" creationId="{5E942375-27BE-7234-8CB5-E495BD447C83}"/>
          </ac:grpSpMkLst>
        </pc:grpChg>
        <pc:grpChg chg="add del mod">
          <ac:chgData name="Judson Santiago" userId="ebb108da2f256286" providerId="LiveId" clId="{454D6878-6244-4F46-8D98-2BE55A324846}" dt="2022-08-27T14:36:20.916" v="3422" actId="478"/>
          <ac:grpSpMkLst>
            <pc:docMk/>
            <pc:sldMk cId="3036709655" sldId="371"/>
            <ac:grpSpMk id="12" creationId="{CE771AB2-53F9-C09C-7A54-C5E61E31E801}"/>
          </ac:grpSpMkLst>
        </pc:grpChg>
        <pc:grpChg chg="add del mod">
          <ac:chgData name="Judson Santiago" userId="ebb108da2f256286" providerId="LiveId" clId="{454D6878-6244-4F46-8D98-2BE55A324846}" dt="2022-08-27T14:35:25.546" v="3403" actId="165"/>
          <ac:grpSpMkLst>
            <pc:docMk/>
            <pc:sldMk cId="3036709655" sldId="371"/>
            <ac:grpSpMk id="16" creationId="{E1B63B86-31C2-C778-DC9B-1E4A6ED4B010}"/>
          </ac:grpSpMkLst>
        </pc:grpChg>
        <pc:cxnChg chg="del mod topLvl">
          <ac:chgData name="Judson Santiago" userId="ebb108da2f256286" providerId="LiveId" clId="{454D6878-6244-4F46-8D98-2BE55A324846}" dt="2022-08-27T14:35:33.660" v="3406" actId="478"/>
          <ac:cxnSpMkLst>
            <pc:docMk/>
            <pc:sldMk cId="3036709655" sldId="371"/>
            <ac:cxnSpMk id="24" creationId="{625047BE-66CD-1409-2248-F9C4FAD64EE2}"/>
          </ac:cxnSpMkLst>
        </pc:cxnChg>
        <pc:cxnChg chg="del mod topLvl">
          <ac:chgData name="Judson Santiago" userId="ebb108da2f256286" providerId="LiveId" clId="{454D6878-6244-4F46-8D98-2BE55A324846}" dt="2022-08-27T14:35:34.660" v="3407" actId="478"/>
          <ac:cxnSpMkLst>
            <pc:docMk/>
            <pc:sldMk cId="3036709655" sldId="371"/>
            <ac:cxnSpMk id="25" creationId="{FD06246B-75AD-9F17-0EE8-8DBD8E82CA81}"/>
          </ac:cxnSpMkLst>
        </pc:cxnChg>
        <pc:cxnChg chg="mod topLvl">
          <ac:chgData name="Judson Santiago" userId="ebb108da2f256286" providerId="LiveId" clId="{454D6878-6244-4F46-8D98-2BE55A324846}" dt="2022-08-27T14:40:48.480" v="3477" actId="14100"/>
          <ac:cxnSpMkLst>
            <pc:docMk/>
            <pc:sldMk cId="3036709655" sldId="371"/>
            <ac:cxnSpMk id="28" creationId="{60B7C80C-9D5B-9CE9-0F12-7DF6B1215F76}"/>
          </ac:cxnSpMkLst>
        </pc:cxnChg>
        <pc:cxnChg chg="mod topLvl">
          <ac:chgData name="Judson Santiago" userId="ebb108da2f256286" providerId="LiveId" clId="{454D6878-6244-4F46-8D98-2BE55A324846}" dt="2022-08-27T14:40:48.480" v="3477" actId="14100"/>
          <ac:cxnSpMkLst>
            <pc:docMk/>
            <pc:sldMk cId="3036709655" sldId="371"/>
            <ac:cxnSpMk id="29" creationId="{4284ADA5-DDDA-8A31-BEC1-0B13A97B6F83}"/>
          </ac:cxnSpMkLst>
        </pc:cxnChg>
        <pc:cxnChg chg="del mod topLvl">
          <ac:chgData name="Judson Santiago" userId="ebb108da2f256286" providerId="LiveId" clId="{454D6878-6244-4F46-8D98-2BE55A324846}" dt="2022-08-27T14:35:41.460" v="3410" actId="478"/>
          <ac:cxnSpMkLst>
            <pc:docMk/>
            <pc:sldMk cId="3036709655" sldId="371"/>
            <ac:cxnSpMk id="32" creationId="{113A864F-A8ED-3B6E-9ABB-C2C0BFAEB1C0}"/>
          </ac:cxnSpMkLst>
        </pc:cxnChg>
        <pc:cxnChg chg="del mod topLvl">
          <ac:chgData name="Judson Santiago" userId="ebb108da2f256286" providerId="LiveId" clId="{454D6878-6244-4F46-8D98-2BE55A324846}" dt="2022-08-27T14:35:42.636" v="3411" actId="478"/>
          <ac:cxnSpMkLst>
            <pc:docMk/>
            <pc:sldMk cId="3036709655" sldId="371"/>
            <ac:cxnSpMk id="33" creationId="{64F24F8A-FAD5-C83B-BD6F-18D50A629869}"/>
          </ac:cxnSpMkLst>
        </pc:cxnChg>
        <pc:cxnChg chg="del mod topLvl">
          <ac:chgData name="Judson Santiago" userId="ebb108da2f256286" providerId="LiveId" clId="{454D6878-6244-4F46-8D98-2BE55A324846}" dt="2022-08-27T14:35:54.644" v="3419" actId="478"/>
          <ac:cxnSpMkLst>
            <pc:docMk/>
            <pc:sldMk cId="3036709655" sldId="371"/>
            <ac:cxnSpMk id="35" creationId="{24992801-F9F2-52F3-2E3F-79E03AD9B93F}"/>
          </ac:cxnSpMkLst>
        </pc:cxnChg>
      </pc:sldChg>
      <pc:sldChg chg="addSp delSp modSp add mod modNotesTx">
        <pc:chgData name="Judson Santiago" userId="ebb108da2f256286" providerId="LiveId" clId="{454D6878-6244-4F46-8D98-2BE55A324846}" dt="2022-08-30T13:15:01.781" v="9568" actId="6549"/>
        <pc:sldMkLst>
          <pc:docMk/>
          <pc:sldMk cId="657886902" sldId="372"/>
        </pc:sldMkLst>
        <pc:spChg chg="mod">
          <ac:chgData name="Judson Santiago" userId="ebb108da2f256286" providerId="LiveId" clId="{454D6878-6244-4F46-8D98-2BE55A324846}" dt="2022-08-30T13:15:01.781" v="9568" actId="6549"/>
          <ac:spMkLst>
            <pc:docMk/>
            <pc:sldMk cId="657886902" sldId="372"/>
            <ac:spMk id="3" creationId="{7925A6CC-7CF5-EC0B-C3BF-6FA40FAC5B2C}"/>
          </ac:spMkLst>
        </pc:spChg>
        <pc:spChg chg="mod">
          <ac:chgData name="Judson Santiago" userId="ebb108da2f256286" providerId="LiveId" clId="{454D6878-6244-4F46-8D98-2BE55A324846}" dt="2022-08-27T20:10:28.770" v="4180" actId="1038"/>
          <ac:spMkLst>
            <pc:docMk/>
            <pc:sldMk cId="657886902" sldId="372"/>
            <ac:spMk id="5" creationId="{E1091FC3-DE0E-19B1-64EA-4443C60CD8F4}"/>
          </ac:spMkLst>
        </pc:spChg>
        <pc:spChg chg="mod topLvl">
          <ac:chgData name="Judson Santiago" userId="ebb108da2f256286" providerId="LiveId" clId="{454D6878-6244-4F46-8D98-2BE55A324846}" dt="2022-08-27T14:46:00.782" v="3621" actId="164"/>
          <ac:spMkLst>
            <pc:docMk/>
            <pc:sldMk cId="657886902" sldId="372"/>
            <ac:spMk id="9" creationId="{4105BFF1-8A05-C854-340C-D878DE0D94BC}"/>
          </ac:spMkLst>
        </pc:spChg>
        <pc:spChg chg="del">
          <ac:chgData name="Judson Santiago" userId="ebb108da2f256286" providerId="LiveId" clId="{454D6878-6244-4F46-8D98-2BE55A324846}" dt="2022-08-27T14:44:13.954" v="3611" actId="478"/>
          <ac:spMkLst>
            <pc:docMk/>
            <pc:sldMk cId="657886902" sldId="372"/>
            <ac:spMk id="10" creationId="{B7466581-CDA4-AC77-03EB-E879FC1986E7}"/>
          </ac:spMkLst>
        </pc:spChg>
        <pc:spChg chg="mod topLvl">
          <ac:chgData name="Judson Santiago" userId="ebb108da2f256286" providerId="LiveId" clId="{454D6878-6244-4F46-8D98-2BE55A324846}" dt="2022-08-27T14:46:11.437" v="3623" actId="404"/>
          <ac:spMkLst>
            <pc:docMk/>
            <pc:sldMk cId="657886902" sldId="372"/>
            <ac:spMk id="11" creationId="{45287574-1CB4-5F08-FE86-BBAE97E36CC7}"/>
          </ac:spMkLst>
        </pc:spChg>
        <pc:grpChg chg="add del mod">
          <ac:chgData name="Judson Santiago" userId="ebb108da2f256286" providerId="LiveId" clId="{454D6878-6244-4F46-8D98-2BE55A324846}" dt="2022-08-27T14:45:29.288" v="3618" actId="165"/>
          <ac:grpSpMkLst>
            <pc:docMk/>
            <pc:sldMk cId="657886902" sldId="372"/>
            <ac:grpSpMk id="4" creationId="{5D29A710-665C-00B7-E67E-F19AB735A5BB}"/>
          </ac:grpSpMkLst>
        </pc:grpChg>
        <pc:grpChg chg="del mod">
          <ac:chgData name="Judson Santiago" userId="ebb108da2f256286" providerId="LiveId" clId="{454D6878-6244-4F46-8D98-2BE55A324846}" dt="2022-08-27T14:44:42.026" v="3612" actId="478"/>
          <ac:grpSpMkLst>
            <pc:docMk/>
            <pc:sldMk cId="657886902" sldId="372"/>
            <ac:grpSpMk id="8" creationId="{5E942375-27BE-7234-8CB5-E495BD447C83}"/>
          </ac:grpSpMkLst>
        </pc:grpChg>
        <pc:grpChg chg="add mod">
          <ac:chgData name="Judson Santiago" userId="ebb108da2f256286" providerId="LiveId" clId="{454D6878-6244-4F46-8D98-2BE55A324846}" dt="2022-08-27T14:46:32.507" v="3646" actId="1038"/>
          <ac:grpSpMkLst>
            <pc:docMk/>
            <pc:sldMk cId="657886902" sldId="372"/>
            <ac:grpSpMk id="12" creationId="{1F9E34BB-DD12-84F8-3FE8-A504FB288FE0}"/>
          </ac:grpSpMkLst>
        </pc:grpChg>
      </pc:sldChg>
      <pc:sldChg chg="delSp modSp add mod modNotesTx">
        <pc:chgData name="Judson Santiago" userId="ebb108da2f256286" providerId="LiveId" clId="{454D6878-6244-4F46-8D98-2BE55A324846}" dt="2022-08-27T20:10:14.085" v="4163" actId="404"/>
        <pc:sldMkLst>
          <pc:docMk/>
          <pc:sldMk cId="1220354272" sldId="373"/>
        </pc:sldMkLst>
        <pc:spChg chg="mod">
          <ac:chgData name="Judson Santiago" userId="ebb108da2f256286" providerId="LiveId" clId="{454D6878-6244-4F46-8D98-2BE55A324846}" dt="2022-08-27T14:51:14.245" v="3816" actId="207"/>
          <ac:spMkLst>
            <pc:docMk/>
            <pc:sldMk cId="1220354272" sldId="373"/>
            <ac:spMk id="3" creationId="{7925A6CC-7CF5-EC0B-C3BF-6FA40FAC5B2C}"/>
          </ac:spMkLst>
        </pc:spChg>
        <pc:spChg chg="mod">
          <ac:chgData name="Judson Santiago" userId="ebb108da2f256286" providerId="LiveId" clId="{454D6878-6244-4F46-8D98-2BE55A324846}" dt="2022-08-27T20:10:14.085" v="4163" actId="404"/>
          <ac:spMkLst>
            <pc:docMk/>
            <pc:sldMk cId="1220354272" sldId="373"/>
            <ac:spMk id="5" creationId="{E1091FC3-DE0E-19B1-64EA-4443C60CD8F4}"/>
          </ac:spMkLst>
        </pc:spChg>
        <pc:spChg chg="mod">
          <ac:chgData name="Judson Santiago" userId="ebb108da2f256286" providerId="LiveId" clId="{454D6878-6244-4F46-8D98-2BE55A324846}" dt="2022-08-27T14:56:39.614" v="4056" actId="14100"/>
          <ac:spMkLst>
            <pc:docMk/>
            <pc:sldMk cId="1220354272" sldId="373"/>
            <ac:spMk id="6" creationId="{BCEB763A-E540-6F43-890E-F2FF98D8BF11}"/>
          </ac:spMkLst>
        </pc:spChg>
        <pc:spChg chg="mod">
          <ac:chgData name="Judson Santiago" userId="ebb108da2f256286" providerId="LiveId" clId="{454D6878-6244-4F46-8D98-2BE55A324846}" dt="2022-08-27T20:09:57.419" v="4162" actId="207"/>
          <ac:spMkLst>
            <pc:docMk/>
            <pc:sldMk cId="1220354272" sldId="373"/>
            <ac:spMk id="7" creationId="{4239D54A-2F05-A1B4-78B1-653AB62209CF}"/>
          </ac:spMkLst>
        </pc:spChg>
        <pc:spChg chg="del">
          <ac:chgData name="Judson Santiago" userId="ebb108da2f256286" providerId="LiveId" clId="{454D6878-6244-4F46-8D98-2BE55A324846}" dt="2022-08-27T14:49:57.832" v="3728" actId="478"/>
          <ac:spMkLst>
            <pc:docMk/>
            <pc:sldMk cId="1220354272" sldId="373"/>
            <ac:spMk id="10" creationId="{B7466581-CDA4-AC77-03EB-E879FC1986E7}"/>
          </ac:spMkLst>
        </pc:spChg>
        <pc:grpChg chg="mod">
          <ac:chgData name="Judson Santiago" userId="ebb108da2f256286" providerId="LiveId" clId="{454D6878-6244-4F46-8D98-2BE55A324846}" dt="2022-08-27T14:56:51.926" v="4059" actId="1076"/>
          <ac:grpSpMkLst>
            <pc:docMk/>
            <pc:sldMk cId="1220354272" sldId="373"/>
            <ac:grpSpMk id="8" creationId="{5E942375-27BE-7234-8CB5-E495BD447C83}"/>
          </ac:grpSpMkLst>
        </pc:grpChg>
      </pc:sldChg>
      <pc:sldChg chg="addSp delSp modSp mod modNotesTx">
        <pc:chgData name="Judson Santiago" userId="ebb108da2f256286" providerId="LiveId" clId="{454D6878-6244-4F46-8D98-2BE55A324846}" dt="2022-08-31T22:55:17.109" v="9860" actId="20577"/>
        <pc:sldMkLst>
          <pc:docMk/>
          <pc:sldMk cId="903151060" sldId="374"/>
        </pc:sldMkLst>
        <pc:spChg chg="mod ord">
          <ac:chgData name="Judson Santiago" userId="ebb108da2f256286" providerId="LiveId" clId="{454D6878-6244-4F46-8D98-2BE55A324846}" dt="2022-08-30T13:33:57.489" v="9726" actId="20577"/>
          <ac:spMkLst>
            <pc:docMk/>
            <pc:sldMk cId="903151060" sldId="374"/>
            <ac:spMk id="3" creationId="{EB3236C1-5FC2-9F05-A2F1-9B2F700A9CD2}"/>
          </ac:spMkLst>
        </pc:spChg>
        <pc:spChg chg="add del mod topLvl">
          <ac:chgData name="Judson Santiago" userId="ebb108da2f256286" providerId="LiveId" clId="{454D6878-6244-4F46-8D98-2BE55A324846}" dt="2022-08-28T22:54:14.591" v="8000" actId="478"/>
          <ac:spMkLst>
            <pc:docMk/>
            <pc:sldMk cId="903151060" sldId="374"/>
            <ac:spMk id="6" creationId="{3A64469A-7143-DC85-3AB2-54C5D3ED108D}"/>
          </ac:spMkLst>
        </pc:spChg>
        <pc:spChg chg="mod topLvl">
          <ac:chgData name="Judson Santiago" userId="ebb108da2f256286" providerId="LiveId" clId="{454D6878-6244-4F46-8D98-2BE55A324846}" dt="2022-08-28T22:54:25.889" v="8002" actId="1076"/>
          <ac:spMkLst>
            <pc:docMk/>
            <pc:sldMk cId="903151060" sldId="374"/>
            <ac:spMk id="7" creationId="{B61BC595-DF9F-D6FD-CC68-5B1FD642400F}"/>
          </ac:spMkLst>
        </pc:spChg>
        <pc:spChg chg="mod">
          <ac:chgData name="Judson Santiago" userId="ebb108da2f256286" providerId="LiveId" clId="{454D6878-6244-4F46-8D98-2BE55A324846}" dt="2022-08-28T23:00:43.165" v="8065" actId="1038"/>
          <ac:spMkLst>
            <pc:docMk/>
            <pc:sldMk cId="903151060" sldId="374"/>
            <ac:spMk id="9" creationId="{CB0F9F7D-22BE-F8B3-CAB8-B5AAC69AC45C}"/>
          </ac:spMkLst>
        </pc:spChg>
        <pc:spChg chg="add mod ord">
          <ac:chgData name="Judson Santiago" userId="ebb108da2f256286" providerId="LiveId" clId="{454D6878-6244-4F46-8D98-2BE55A324846}" dt="2022-08-28T23:00:19.560" v="8042" actId="167"/>
          <ac:spMkLst>
            <pc:docMk/>
            <pc:sldMk cId="903151060" sldId="374"/>
            <ac:spMk id="12" creationId="{FEB7059D-1836-BB84-B190-3459872B4B1F}"/>
          </ac:spMkLst>
        </pc:spChg>
        <pc:spChg chg="mod ord topLvl">
          <ac:chgData name="Judson Santiago" userId="ebb108da2f256286" providerId="LiveId" clId="{454D6878-6244-4F46-8D98-2BE55A324846}" dt="2022-08-31T22:55:17.109" v="9860" actId="20577"/>
          <ac:spMkLst>
            <pc:docMk/>
            <pc:sldMk cId="903151060" sldId="374"/>
            <ac:spMk id="15" creationId="{66ADA0FD-1597-FB7A-5104-16413EDBF71F}"/>
          </ac:spMkLst>
        </pc:spChg>
        <pc:spChg chg="mod ord topLvl">
          <ac:chgData name="Judson Santiago" userId="ebb108da2f256286" providerId="LiveId" clId="{454D6878-6244-4F46-8D98-2BE55A324846}" dt="2022-08-30T13:44:09.089" v="9841" actId="14100"/>
          <ac:spMkLst>
            <pc:docMk/>
            <pc:sldMk cId="903151060" sldId="374"/>
            <ac:spMk id="16" creationId="{25BEBE7C-5771-0C38-0DBC-72D1432DC2A3}"/>
          </ac:spMkLst>
        </pc:spChg>
        <pc:grpChg chg="add del mod">
          <ac:chgData name="Judson Santiago" userId="ebb108da2f256286" providerId="LiveId" clId="{454D6878-6244-4F46-8D98-2BE55A324846}" dt="2022-08-30T13:31:36.129" v="9707" actId="165"/>
          <ac:grpSpMkLst>
            <pc:docMk/>
            <pc:sldMk cId="903151060" sldId="374"/>
            <ac:grpSpMk id="4" creationId="{D6CEE832-5AD6-C1AB-4184-FE52E62CB387}"/>
          </ac:grpSpMkLst>
        </pc:grpChg>
        <pc:grpChg chg="add del mod">
          <ac:chgData name="Judson Santiago" userId="ebb108da2f256286" providerId="LiveId" clId="{454D6878-6244-4F46-8D98-2BE55A324846}" dt="2022-08-28T22:54:11.401" v="7998" actId="165"/>
          <ac:grpSpMkLst>
            <pc:docMk/>
            <pc:sldMk cId="903151060" sldId="374"/>
            <ac:grpSpMk id="14" creationId="{9170CDCC-2F5C-581C-9F2B-907696F2877E}"/>
          </ac:grpSpMkLst>
        </pc:grpChg>
        <pc:grpChg chg="del mod">
          <ac:chgData name="Judson Santiago" userId="ebb108da2f256286" providerId="LiveId" clId="{454D6878-6244-4F46-8D98-2BE55A324846}" dt="2022-08-28T22:48:46.288" v="7947" actId="165"/>
          <ac:grpSpMkLst>
            <pc:docMk/>
            <pc:sldMk cId="903151060" sldId="374"/>
            <ac:grpSpMk id="17" creationId="{D00D13F4-51BC-3DB7-C70E-36E28F3C855A}"/>
          </ac:grpSpMkLst>
        </pc:grpChg>
        <pc:picChg chg="add mod">
          <ac:chgData name="Judson Santiago" userId="ebb108da2f256286" providerId="LiveId" clId="{454D6878-6244-4F46-8D98-2BE55A324846}" dt="2022-08-28T23:00:43.165" v="8065" actId="1038"/>
          <ac:picMkLst>
            <pc:docMk/>
            <pc:sldMk cId="903151060" sldId="374"/>
            <ac:picMk id="11" creationId="{F052D248-2246-22C3-EE73-C92F286206ED}"/>
          </ac:picMkLst>
        </pc:picChg>
        <pc:cxnChg chg="add mod">
          <ac:chgData name="Judson Santiago" userId="ebb108da2f256286" providerId="LiveId" clId="{454D6878-6244-4F46-8D98-2BE55A324846}" dt="2022-08-28T23:00:43.165" v="8065" actId="1038"/>
          <ac:cxnSpMkLst>
            <pc:docMk/>
            <pc:sldMk cId="903151060" sldId="374"/>
            <ac:cxnSpMk id="5" creationId="{AA137326-6303-25F3-366C-399A6AEA2D03}"/>
          </ac:cxnSpMkLst>
        </pc:cxnChg>
      </pc:sldChg>
      <pc:sldChg chg="addSp delSp modSp add mod modNotesTx">
        <pc:chgData name="Judson Santiago" userId="ebb108da2f256286" providerId="LiveId" clId="{454D6878-6244-4F46-8D98-2BE55A324846}" dt="2022-08-28T13:40:22.380" v="5666" actId="164"/>
        <pc:sldMkLst>
          <pc:docMk/>
          <pc:sldMk cId="1240082678" sldId="375"/>
        </pc:sldMkLst>
        <pc:spChg chg="mod">
          <ac:chgData name="Judson Santiago" userId="ebb108da2f256286" providerId="LiveId" clId="{454D6878-6244-4F46-8D98-2BE55A324846}" dt="2022-08-28T13:15:21.299" v="5065" actId="113"/>
          <ac:spMkLst>
            <pc:docMk/>
            <pc:sldMk cId="1240082678" sldId="375"/>
            <ac:spMk id="3" creationId="{99FA1776-CBB8-9069-C706-8A7B782192E2}"/>
          </ac:spMkLst>
        </pc:spChg>
        <pc:spChg chg="mod">
          <ac:chgData name="Judson Santiago" userId="ebb108da2f256286" providerId="LiveId" clId="{454D6878-6244-4F46-8D98-2BE55A324846}" dt="2022-08-28T13:40:22.380" v="5666" actId="164"/>
          <ac:spMkLst>
            <pc:docMk/>
            <pc:sldMk cId="1240082678" sldId="375"/>
            <ac:spMk id="4" creationId="{F337EA39-9B3D-93D9-CAF6-5E3DDFB08A24}"/>
          </ac:spMkLst>
        </pc:spChg>
        <pc:spChg chg="mod">
          <ac:chgData name="Judson Santiago" userId="ebb108da2f256286" providerId="LiveId" clId="{454D6878-6244-4F46-8D98-2BE55A324846}" dt="2022-08-28T13:40:22.380" v="5666" actId="164"/>
          <ac:spMkLst>
            <pc:docMk/>
            <pc:sldMk cId="1240082678" sldId="375"/>
            <ac:spMk id="5" creationId="{FA7E8385-5C74-6547-3689-B547A17CB33E}"/>
          </ac:spMkLst>
        </pc:spChg>
        <pc:spChg chg="add del mod">
          <ac:chgData name="Judson Santiago" userId="ebb108da2f256286" providerId="LiveId" clId="{454D6878-6244-4F46-8D98-2BE55A324846}" dt="2022-08-28T13:16:44.765" v="5091" actId="478"/>
          <ac:spMkLst>
            <pc:docMk/>
            <pc:sldMk cId="1240082678" sldId="375"/>
            <ac:spMk id="42" creationId="{5CCFCEE9-CB62-C4C7-2B0C-F5CEA1653C7E}"/>
          </ac:spMkLst>
        </pc:spChg>
        <pc:grpChg chg="mod">
          <ac:chgData name="Judson Santiago" userId="ebb108da2f256286" providerId="LiveId" clId="{454D6878-6244-4F46-8D98-2BE55A324846}" dt="2022-08-28T13:17:26.204" v="5099" actId="1076"/>
          <ac:grpSpMkLst>
            <pc:docMk/>
            <pc:sldMk cId="1240082678" sldId="375"/>
            <ac:grpSpMk id="6" creationId="{6CB03322-E4D1-3E3F-C8E4-43E410B666A4}"/>
          </ac:grpSpMkLst>
        </pc:grpChg>
        <pc:grpChg chg="add mod">
          <ac:chgData name="Judson Santiago" userId="ebb108da2f256286" providerId="LiveId" clId="{454D6878-6244-4F46-8D98-2BE55A324846}" dt="2022-08-28T13:40:22.380" v="5666" actId="164"/>
          <ac:grpSpMkLst>
            <pc:docMk/>
            <pc:sldMk cId="1240082678" sldId="375"/>
            <ac:grpSpMk id="45" creationId="{03C7C497-30DB-E679-79CC-1B1E3EED26AC}"/>
          </ac:grpSpMkLst>
        </pc:grpChg>
        <pc:cxnChg chg="add mod">
          <ac:chgData name="Judson Santiago" userId="ebb108da2f256286" providerId="LiveId" clId="{454D6878-6244-4F46-8D98-2BE55A324846}" dt="2022-08-28T13:40:22.380" v="5666" actId="164"/>
          <ac:cxnSpMkLst>
            <pc:docMk/>
            <pc:sldMk cId="1240082678" sldId="375"/>
            <ac:cxnSpMk id="43" creationId="{AECC207A-B276-EC48-5217-03F391A5ACCD}"/>
          </ac:cxnSpMkLst>
        </pc:cxnChg>
      </pc:sldChg>
      <pc:sldChg chg="addSp delSp modSp add mod modNotesTx">
        <pc:chgData name="Judson Santiago" userId="ebb108da2f256286" providerId="LiveId" clId="{454D6878-6244-4F46-8D98-2BE55A324846}" dt="2022-08-30T13:36:20.823" v="9840" actId="6549"/>
        <pc:sldMkLst>
          <pc:docMk/>
          <pc:sldMk cId="2182501497" sldId="376"/>
        </pc:sldMkLst>
        <pc:spChg chg="mod">
          <ac:chgData name="Judson Santiago" userId="ebb108da2f256286" providerId="LiveId" clId="{454D6878-6244-4F46-8D98-2BE55A324846}" dt="2022-08-30T13:32:59.081" v="9716" actId="20577"/>
          <ac:spMkLst>
            <pc:docMk/>
            <pc:sldMk cId="2182501497" sldId="376"/>
            <ac:spMk id="3" creationId="{EB3236C1-5FC2-9F05-A2F1-9B2F700A9CD2}"/>
          </ac:spMkLst>
        </pc:spChg>
        <pc:spChg chg="add del mod topLvl">
          <ac:chgData name="Judson Santiago" userId="ebb108da2f256286" providerId="LiveId" clId="{454D6878-6244-4F46-8D98-2BE55A324846}" dt="2022-08-28T23:00:09.969" v="8039" actId="21"/>
          <ac:spMkLst>
            <pc:docMk/>
            <pc:sldMk cId="2182501497" sldId="376"/>
            <ac:spMk id="6" creationId="{3A64469A-7143-DC85-3AB2-54C5D3ED108D}"/>
          </ac:spMkLst>
        </pc:spChg>
        <pc:spChg chg="mod topLvl">
          <ac:chgData name="Judson Santiago" userId="ebb108da2f256286" providerId="LiveId" clId="{454D6878-6244-4F46-8D98-2BE55A324846}" dt="2022-08-28T23:07:14.771" v="8200" actId="1076"/>
          <ac:spMkLst>
            <pc:docMk/>
            <pc:sldMk cId="2182501497" sldId="376"/>
            <ac:spMk id="7" creationId="{B61BC595-DF9F-D6FD-CC68-5B1FD642400F}"/>
          </ac:spMkLst>
        </pc:spChg>
        <pc:spChg chg="add del">
          <ac:chgData name="Judson Santiago" userId="ebb108da2f256286" providerId="LiveId" clId="{454D6878-6244-4F46-8D98-2BE55A324846}" dt="2022-08-28T23:05:19.392" v="8128" actId="22"/>
          <ac:spMkLst>
            <pc:docMk/>
            <pc:sldMk cId="2182501497" sldId="376"/>
            <ac:spMk id="8" creationId="{756870C5-F861-1698-90E5-0E222363EDFC}"/>
          </ac:spMkLst>
        </pc:spChg>
        <pc:spChg chg="mod">
          <ac:chgData name="Judson Santiago" userId="ebb108da2f256286" providerId="LiveId" clId="{454D6878-6244-4F46-8D98-2BE55A324846}" dt="2022-08-28T23:07:14.771" v="8200" actId="1076"/>
          <ac:spMkLst>
            <pc:docMk/>
            <pc:sldMk cId="2182501497" sldId="376"/>
            <ac:spMk id="9" creationId="{CB0F9F7D-22BE-F8B3-CAB8-B5AAC69AC45C}"/>
          </ac:spMkLst>
        </pc:spChg>
        <pc:grpChg chg="del">
          <ac:chgData name="Judson Santiago" userId="ebb108da2f256286" providerId="LiveId" clId="{454D6878-6244-4F46-8D98-2BE55A324846}" dt="2022-08-28T22:58:41.079" v="8023" actId="478"/>
          <ac:grpSpMkLst>
            <pc:docMk/>
            <pc:sldMk cId="2182501497" sldId="376"/>
            <ac:grpSpMk id="4" creationId="{D6CEE832-5AD6-C1AB-4184-FE52E62CB387}"/>
          </ac:grpSpMkLst>
        </pc:grpChg>
        <pc:grpChg chg="del mod">
          <ac:chgData name="Judson Santiago" userId="ebb108da2f256286" providerId="LiveId" clId="{454D6878-6244-4F46-8D98-2BE55A324846}" dt="2022-08-28T22:59:59.540" v="8036" actId="165"/>
          <ac:grpSpMkLst>
            <pc:docMk/>
            <pc:sldMk cId="2182501497" sldId="376"/>
            <ac:grpSpMk id="14" creationId="{9170CDCC-2F5C-581C-9F2B-907696F2877E}"/>
          </ac:grpSpMkLst>
        </pc:grpChg>
      </pc:sldChg>
      <pc:sldChg chg="addSp delSp modSp add mod modNotesTx">
        <pc:chgData name="Judson Santiago" userId="ebb108da2f256286" providerId="LiveId" clId="{454D6878-6244-4F46-8D98-2BE55A324846}" dt="2022-08-28T23:33:08.034" v="8926" actId="20577"/>
        <pc:sldMkLst>
          <pc:docMk/>
          <pc:sldMk cId="3612131401" sldId="377"/>
        </pc:sldMkLst>
        <pc:spChg chg="mod">
          <ac:chgData name="Judson Santiago" userId="ebb108da2f256286" providerId="LiveId" clId="{454D6878-6244-4F46-8D98-2BE55A324846}" dt="2022-08-28T23:33:08.034" v="8926" actId="20577"/>
          <ac:spMkLst>
            <pc:docMk/>
            <pc:sldMk cId="3612131401" sldId="377"/>
            <ac:spMk id="3" creationId="{00000000-0000-0000-0000-000000000000}"/>
          </ac:spMkLst>
        </pc:spChg>
        <pc:spChg chg="del">
          <ac:chgData name="Judson Santiago" userId="ebb108da2f256286" providerId="LiveId" clId="{454D6878-6244-4F46-8D98-2BE55A324846}" dt="2022-08-28T23:27:21.610" v="8742" actId="478"/>
          <ac:spMkLst>
            <pc:docMk/>
            <pc:sldMk cId="3612131401" sldId="377"/>
            <ac:spMk id="4" creationId="{9F38B3CD-93A0-4C85-3613-3B7A47D5A32F}"/>
          </ac:spMkLst>
        </pc:spChg>
        <pc:spChg chg="del">
          <ac:chgData name="Judson Santiago" userId="ebb108da2f256286" providerId="LiveId" clId="{454D6878-6244-4F46-8D98-2BE55A324846}" dt="2022-08-28T23:27:19.643" v="8741" actId="478"/>
          <ac:spMkLst>
            <pc:docMk/>
            <pc:sldMk cId="3612131401" sldId="377"/>
            <ac:spMk id="5" creationId="{70722EA5-41FA-E6EF-EF9F-DFBF6B89A744}"/>
          </ac:spMkLst>
        </pc:spChg>
        <pc:spChg chg="add mod">
          <ac:chgData name="Judson Santiago" userId="ebb108da2f256286" providerId="LiveId" clId="{454D6878-6244-4F46-8D98-2BE55A324846}" dt="2022-08-28T23:32:41.907" v="8925" actId="6549"/>
          <ac:spMkLst>
            <pc:docMk/>
            <pc:sldMk cId="3612131401" sldId="377"/>
            <ac:spMk id="6" creationId="{65099173-86E3-45AB-D780-EF22CC8518D4}"/>
          </ac:spMkLst>
        </pc:spChg>
        <pc:spChg chg="add mod">
          <ac:chgData name="Judson Santiago" userId="ebb108da2f256286" providerId="LiveId" clId="{454D6878-6244-4F46-8D98-2BE55A324846}" dt="2022-08-28T23:31:04.183" v="8841" actId="1076"/>
          <ac:spMkLst>
            <pc:docMk/>
            <pc:sldMk cId="3612131401" sldId="377"/>
            <ac:spMk id="7" creationId="{9CE786BC-2007-82FF-B9E6-DFD5E0AA9177}"/>
          </ac:spMkLst>
        </pc:spChg>
        <pc:spChg chg="add mod">
          <ac:chgData name="Judson Santiago" userId="ebb108da2f256286" providerId="LiveId" clId="{454D6878-6244-4F46-8D98-2BE55A324846}" dt="2022-08-28T23:30:44.518" v="8837" actId="1076"/>
          <ac:spMkLst>
            <pc:docMk/>
            <pc:sldMk cId="3612131401" sldId="377"/>
            <ac:spMk id="8" creationId="{4628116F-2F69-511A-927A-F59234964742}"/>
          </ac:spMkLst>
        </pc:spChg>
      </pc:sldChg>
      <pc:sldChg chg="addSp delSp modSp add mod modTransition">
        <pc:chgData name="Judson Santiago" userId="ebb108da2f256286" providerId="LiveId" clId="{454D6878-6244-4F46-8D98-2BE55A324846}" dt="2022-09-01T23:38:40.593" v="9920"/>
        <pc:sldMkLst>
          <pc:docMk/>
          <pc:sldMk cId="1971406604" sldId="378"/>
        </pc:sldMkLst>
        <pc:spChg chg="topLvl">
          <ac:chgData name="Judson Santiago" userId="ebb108da2f256286" providerId="LiveId" clId="{454D6878-6244-4F46-8D98-2BE55A324846}" dt="2022-08-28T23:57:47.948" v="9252" actId="478"/>
          <ac:spMkLst>
            <pc:docMk/>
            <pc:sldMk cId="1971406604" sldId="378"/>
            <ac:spMk id="15" creationId="{93D84CD0-C111-8832-98CF-061DD4296E9E}"/>
          </ac:spMkLst>
        </pc:spChg>
        <pc:spChg chg="del topLvl">
          <ac:chgData name="Judson Santiago" userId="ebb108da2f256286" providerId="LiveId" clId="{454D6878-6244-4F46-8D98-2BE55A324846}" dt="2022-08-28T23:57:47.948" v="9252" actId="478"/>
          <ac:spMkLst>
            <pc:docMk/>
            <pc:sldMk cId="1971406604" sldId="378"/>
            <ac:spMk id="16" creationId="{BC0D250F-A5DA-BC2E-D639-FF895E3B41C1}"/>
          </ac:spMkLst>
        </pc:spChg>
        <pc:grpChg chg="del">
          <ac:chgData name="Judson Santiago" userId="ebb108da2f256286" providerId="LiveId" clId="{454D6878-6244-4F46-8D98-2BE55A324846}" dt="2022-08-28T23:57:47.948" v="9252" actId="478"/>
          <ac:grpSpMkLst>
            <pc:docMk/>
            <pc:sldMk cId="1971406604" sldId="378"/>
            <ac:grpSpMk id="6" creationId="{66148B8B-AA73-FB13-AE02-62EBF5034689}"/>
          </ac:grpSpMkLst>
        </pc:grpChg>
        <pc:picChg chg="add del mod ord">
          <ac:chgData name="Judson Santiago" userId="ebb108da2f256286" providerId="LiveId" clId="{454D6878-6244-4F46-8D98-2BE55A324846}" dt="2022-08-28T23:55:31.367" v="9247" actId="21"/>
          <ac:picMkLst>
            <pc:docMk/>
            <pc:sldMk cId="1971406604" sldId="378"/>
            <ac:picMk id="3" creationId="{A27242FD-125A-F10E-697F-42CD14156D1F}"/>
          </ac:picMkLst>
        </pc:picChg>
        <pc:picChg chg="add mod">
          <ac:chgData name="Judson Santiago" userId="ebb108da2f256286" providerId="LiveId" clId="{454D6878-6244-4F46-8D98-2BE55A324846}" dt="2022-08-28T23:57:56.160" v="9253" actId="1076"/>
          <ac:picMkLst>
            <pc:docMk/>
            <pc:sldMk cId="1971406604" sldId="378"/>
            <ac:picMk id="4" creationId="{55DAB7B3-D0ED-0F4E-FC6C-B4B066E8023D}"/>
          </ac:picMkLst>
        </pc:picChg>
        <pc:picChg chg="add del">
          <ac:chgData name="Judson Santiago" userId="ebb108da2f256286" providerId="LiveId" clId="{454D6878-6244-4F46-8D98-2BE55A324846}" dt="2022-08-28T23:55:34.659" v="9248" actId="478"/>
          <ac:picMkLst>
            <pc:docMk/>
            <pc:sldMk cId="1971406604" sldId="378"/>
            <ac:picMk id="13" creationId="{CC400472-08B2-F3DF-2443-AE6FCD0C7D13}"/>
          </ac:picMkLst>
        </pc:picChg>
        <pc:picChg chg="add del">
          <ac:chgData name="Judson Santiago" userId="ebb108da2f256286" providerId="LiveId" clId="{454D6878-6244-4F46-8D98-2BE55A324846}" dt="2022-08-28T23:55:34.659" v="9248" actId="478"/>
          <ac:picMkLst>
            <pc:docMk/>
            <pc:sldMk cId="1971406604" sldId="378"/>
            <ac:picMk id="14" creationId="{50276960-196C-5FA4-4832-67E1E36CC7CF}"/>
          </ac:picMkLst>
        </pc:picChg>
      </pc:sldChg>
      <pc:sldChg chg="addSp modSp mod modTransition">
        <pc:chgData name="Judson Santiago" userId="ebb108da2f256286" providerId="LiveId" clId="{454D6878-6244-4F46-8D98-2BE55A324846}" dt="2022-09-01T23:38:40.593" v="9920"/>
        <pc:sldMkLst>
          <pc:docMk/>
          <pc:sldMk cId="463027187" sldId="381"/>
        </pc:sldMkLst>
        <pc:spChg chg="add mod ord">
          <ac:chgData name="Judson Santiago" userId="ebb108da2f256286" providerId="LiveId" clId="{454D6878-6244-4F46-8D98-2BE55A324846}" dt="2022-09-01T23:33:54.381" v="9888" actId="12788"/>
          <ac:spMkLst>
            <pc:docMk/>
            <pc:sldMk cId="463027187" sldId="381"/>
            <ac:spMk id="4" creationId="{FF8B0D3F-DC33-714C-C400-38B3FEBC424C}"/>
          </ac:spMkLst>
        </pc:spChg>
        <pc:spChg chg="mod">
          <ac:chgData name="Judson Santiago" userId="ebb108da2f256286" providerId="LiveId" clId="{454D6878-6244-4F46-8D98-2BE55A324846}" dt="2022-09-01T23:34:34.546" v="9919" actId="1036"/>
          <ac:spMkLst>
            <pc:docMk/>
            <pc:sldMk cId="463027187" sldId="381"/>
            <ac:spMk id="5" creationId="{50B6DE99-49C5-8D39-D9F9-B1646432751A}"/>
          </ac:spMkLst>
        </pc:spChg>
        <pc:spChg chg="mod">
          <ac:chgData name="Judson Santiago" userId="ebb108da2f256286" providerId="LiveId" clId="{454D6878-6244-4F46-8D98-2BE55A324846}" dt="2022-09-01T23:31:08.231" v="9868" actId="1076"/>
          <ac:spMkLst>
            <pc:docMk/>
            <pc:sldMk cId="463027187" sldId="381"/>
            <ac:spMk id="8" creationId="{3D118696-AA8E-3448-3BEA-E6A967A20F99}"/>
          </ac:spMkLst>
        </pc:spChg>
        <pc:picChg chg="add mod ord">
          <ac:chgData name="Judson Santiago" userId="ebb108da2f256286" providerId="LiveId" clId="{454D6878-6244-4F46-8D98-2BE55A324846}" dt="2022-09-01T23:33:54.381" v="9888" actId="12788"/>
          <ac:picMkLst>
            <pc:docMk/>
            <pc:sldMk cId="463027187" sldId="381"/>
            <ac:picMk id="3" creationId="{80EF0486-FE3E-9947-FBD8-88A413705F53}"/>
          </ac:picMkLst>
        </pc:picChg>
        <pc:picChg chg="mod">
          <ac:chgData name="Judson Santiago" userId="ebb108da2f256286" providerId="LiveId" clId="{454D6878-6244-4F46-8D98-2BE55A324846}" dt="2022-09-01T23:33:54.381" v="9888" actId="12788"/>
          <ac:picMkLst>
            <pc:docMk/>
            <pc:sldMk cId="463027187" sldId="381"/>
            <ac:picMk id="9" creationId="{FE03343F-2726-64BD-936A-27431E7F8931}"/>
          </ac:picMkLst>
        </pc:picChg>
      </pc:sldChg>
      <pc:sldMasterChg chg="delSp mod">
        <pc:chgData name="Judson Santiago" userId="ebb108da2f256286" providerId="LiveId" clId="{454D6878-6244-4F46-8D98-2BE55A324846}" dt="2022-08-29T00:23:51.900" v="9259" actId="478"/>
        <pc:sldMasterMkLst>
          <pc:docMk/>
          <pc:sldMasterMk cId="2203841173" sldId="2147483736"/>
        </pc:sldMasterMkLst>
        <pc:grpChg chg="del">
          <ac:chgData name="Judson Santiago" userId="ebb108da2f256286" providerId="LiveId" clId="{454D6878-6244-4F46-8D98-2BE55A324846}" dt="2022-08-29T00:23:51.900" v="9259" actId="478"/>
          <ac:grpSpMkLst>
            <pc:docMk/>
            <pc:sldMasterMk cId="2203841173" sldId="2147483736"/>
            <ac:grpSpMk id="2" creationId="{7C3860F4-C9F7-4299-A697-AEA01C42E208}"/>
          </ac:grpSpMkLst>
        </pc:grpChg>
        <pc:grpChg chg="del">
          <ac:chgData name="Judson Santiago" userId="ebb108da2f256286" providerId="LiveId" clId="{454D6878-6244-4F46-8D98-2BE55A324846}" dt="2022-08-29T00:23:48.685" v="9258" actId="478"/>
          <ac:grpSpMkLst>
            <pc:docMk/>
            <pc:sldMasterMk cId="2203841173" sldId="2147483736"/>
            <ac:grpSpMk id="6" creationId="{ED384253-D22C-D2D9-6531-0BE9B1024C70}"/>
          </ac:grpSpMkLst>
        </pc:grpChg>
      </pc:sldMasterChg>
    </pc:docChg>
  </pc:docChgLst>
  <pc:docChgLst>
    <pc:chgData name="Judson Santiago" userId="ebb108da2f256286" providerId="LiveId" clId="{7C0B14D6-626A-4F82-A235-39AC74DC5AFF}"/>
    <pc:docChg chg="undo custSel addSld delSld modSld modMainMaster">
      <pc:chgData name="Judson Santiago" userId="ebb108da2f256286" providerId="LiveId" clId="{7C0B14D6-626A-4F82-A235-39AC74DC5AFF}" dt="2022-08-16T14:07:06.713" v="1159" actId="47"/>
      <pc:docMkLst>
        <pc:docMk/>
      </pc:docMkLst>
      <pc:sldChg chg="modSp">
        <pc:chgData name="Judson Santiago" userId="ebb108da2f256286" providerId="LiveId" clId="{7C0B14D6-626A-4F82-A235-39AC74DC5AFF}" dt="2022-08-13T19:29:59.172" v="2"/>
        <pc:sldMkLst>
          <pc:docMk/>
          <pc:sldMk cId="0" sldId="289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0" sldId="289"/>
            <ac:spMk id="2" creationId="{00000000-0000-0000-0000-000000000000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0" sldId="289"/>
            <ac:spMk id="3" creationId="{00000000-0000-0000-0000-000000000000}"/>
          </ac:spMkLst>
        </pc:spChg>
      </pc:sldChg>
      <pc:sldChg chg="modSp mod">
        <pc:chgData name="Judson Santiago" userId="ebb108da2f256286" providerId="LiveId" clId="{7C0B14D6-626A-4F82-A235-39AC74DC5AFF}" dt="2022-08-16T13:12:40.463" v="203" actId="113"/>
        <pc:sldMkLst>
          <pc:docMk/>
          <pc:sldMk cId="811237324" sldId="323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811237324" sldId="323"/>
            <ac:spMk id="2" creationId="{2DBDC846-7BA6-45DF-97A7-721A2884A2AF}"/>
          </ac:spMkLst>
        </pc:spChg>
        <pc:spChg chg="mod ord">
          <ac:chgData name="Judson Santiago" userId="ebb108da2f256286" providerId="LiveId" clId="{7C0B14D6-626A-4F82-A235-39AC74DC5AFF}" dt="2022-08-16T13:11:51.646" v="177" actId="166"/>
          <ac:spMkLst>
            <pc:docMk/>
            <pc:sldMk cId="811237324" sldId="323"/>
            <ac:spMk id="9" creationId="{A602AC89-F117-5B33-44AA-B0C61E69191B}"/>
          </ac:spMkLst>
        </pc:spChg>
        <pc:spChg chg="mod">
          <ac:chgData name="Judson Santiago" userId="ebb108da2f256286" providerId="LiveId" clId="{7C0B14D6-626A-4F82-A235-39AC74DC5AFF}" dt="2022-08-16T13:11:13.447" v="145" actId="1036"/>
          <ac:spMkLst>
            <pc:docMk/>
            <pc:sldMk cId="811237324" sldId="323"/>
            <ac:spMk id="14" creationId="{766115F4-BF22-40A4-8ABB-A2D63DCEB99D}"/>
          </ac:spMkLst>
        </pc:spChg>
        <pc:spChg chg="mod">
          <ac:chgData name="Judson Santiago" userId="ebb108da2f256286" providerId="LiveId" clId="{7C0B14D6-626A-4F82-A235-39AC74DC5AFF}" dt="2022-08-16T13:12:40.463" v="203" actId="113"/>
          <ac:spMkLst>
            <pc:docMk/>
            <pc:sldMk cId="811237324" sldId="323"/>
            <ac:spMk id="17" creationId="{8C6A5E6C-A7CE-4E66-8D4C-6C895798CEAC}"/>
          </ac:spMkLst>
        </pc:spChg>
        <pc:spChg chg="mod">
          <ac:chgData name="Judson Santiago" userId="ebb108da2f256286" providerId="LiveId" clId="{7C0B14D6-626A-4F82-A235-39AC74DC5AFF}" dt="2022-08-16T13:11:13.447" v="145" actId="1036"/>
          <ac:spMkLst>
            <pc:docMk/>
            <pc:sldMk cId="811237324" sldId="323"/>
            <ac:spMk id="37" creationId="{DB27B2C0-C545-4B60-8FB6-0C1766356BDC}"/>
          </ac:spMkLst>
        </pc:spChg>
        <pc:spChg chg="mod ord">
          <ac:chgData name="Judson Santiago" userId="ebb108da2f256286" providerId="LiveId" clId="{7C0B14D6-626A-4F82-A235-39AC74DC5AFF}" dt="2022-08-16T13:11:46.763" v="176" actId="167"/>
          <ac:spMkLst>
            <pc:docMk/>
            <pc:sldMk cId="811237324" sldId="323"/>
            <ac:spMk id="42" creationId="{7B129AF5-2109-4E7A-ACE9-CB62C846DCD6}"/>
          </ac:spMkLst>
        </pc:spChg>
        <pc:spChg chg="mod ord">
          <ac:chgData name="Judson Santiago" userId="ebb108da2f256286" providerId="LiveId" clId="{7C0B14D6-626A-4F82-A235-39AC74DC5AFF}" dt="2022-08-16T13:11:28.543" v="174" actId="1035"/>
          <ac:spMkLst>
            <pc:docMk/>
            <pc:sldMk cId="811237324" sldId="323"/>
            <ac:spMk id="43" creationId="{091BAAA4-7CFD-4E32-8F58-13619C30C379}"/>
          </ac:spMkLst>
        </pc:spChg>
        <pc:spChg chg="mod">
          <ac:chgData name="Judson Santiago" userId="ebb108da2f256286" providerId="LiveId" clId="{7C0B14D6-626A-4F82-A235-39AC74DC5AFF}" dt="2022-08-16T13:11:28.543" v="174" actId="1035"/>
          <ac:spMkLst>
            <pc:docMk/>
            <pc:sldMk cId="811237324" sldId="323"/>
            <ac:spMk id="57" creationId="{49EA7D23-8451-4EFA-946E-9C82CB069EF0}"/>
          </ac:spMkLst>
        </pc:spChg>
        <pc:spChg chg="mod">
          <ac:chgData name="Judson Santiago" userId="ebb108da2f256286" providerId="LiveId" clId="{7C0B14D6-626A-4F82-A235-39AC74DC5AFF}" dt="2022-08-16T13:11:28.543" v="174" actId="1035"/>
          <ac:spMkLst>
            <pc:docMk/>
            <pc:sldMk cId="811237324" sldId="323"/>
            <ac:spMk id="59" creationId="{D417E6B8-000B-4F1E-822C-6DE8AF2094AC}"/>
          </ac:spMkLst>
        </pc:spChg>
        <pc:grpChg chg="mod ord">
          <ac:chgData name="Judson Santiago" userId="ebb108da2f256286" providerId="LiveId" clId="{7C0B14D6-626A-4F82-A235-39AC74DC5AFF}" dt="2022-08-16T13:12:04.466" v="201" actId="1035"/>
          <ac:grpSpMkLst>
            <pc:docMk/>
            <pc:sldMk cId="811237324" sldId="323"/>
            <ac:grpSpMk id="10" creationId="{5A0FABAD-D7F5-8B11-CBE9-EA8BFDDFE1D7}"/>
          </ac:grpSpMkLst>
        </pc:grpChg>
        <pc:cxnChg chg="mod">
          <ac:chgData name="Judson Santiago" userId="ebb108da2f256286" providerId="LiveId" clId="{7C0B14D6-626A-4F82-A235-39AC74DC5AFF}" dt="2022-08-16T13:11:39.520" v="175" actId="14100"/>
          <ac:cxnSpMkLst>
            <pc:docMk/>
            <pc:sldMk cId="811237324" sldId="323"/>
            <ac:cxnSpMk id="21" creationId="{0CF640C6-BA5A-4D24-9EF8-853AE20BE950}"/>
          </ac:cxnSpMkLst>
        </pc:cxnChg>
        <pc:cxnChg chg="mod">
          <ac:chgData name="Judson Santiago" userId="ebb108da2f256286" providerId="LiveId" clId="{7C0B14D6-626A-4F82-A235-39AC74DC5AFF}" dt="2022-08-16T13:11:28.543" v="174" actId="1035"/>
          <ac:cxnSpMkLst>
            <pc:docMk/>
            <pc:sldMk cId="811237324" sldId="323"/>
            <ac:cxnSpMk id="24" creationId="{03D811BB-6A4E-49F4-AFE5-80B5772FBCCD}"/>
          </ac:cxnSpMkLst>
        </pc:cxnChg>
        <pc:cxnChg chg="mod">
          <ac:chgData name="Judson Santiago" userId="ebb108da2f256286" providerId="LiveId" clId="{7C0B14D6-626A-4F82-A235-39AC74DC5AFF}" dt="2022-08-16T13:11:13.447" v="145" actId="1036"/>
          <ac:cxnSpMkLst>
            <pc:docMk/>
            <pc:sldMk cId="811237324" sldId="323"/>
            <ac:cxnSpMk id="51" creationId="{9DC392FE-DC4B-467A-8449-CE94D3772C62}"/>
          </ac:cxnSpMkLst>
        </pc:cxnChg>
        <pc:cxnChg chg="mod">
          <ac:chgData name="Judson Santiago" userId="ebb108da2f256286" providerId="LiveId" clId="{7C0B14D6-626A-4F82-A235-39AC74DC5AFF}" dt="2022-08-16T13:11:28.543" v="174" actId="1035"/>
          <ac:cxnSpMkLst>
            <pc:docMk/>
            <pc:sldMk cId="811237324" sldId="323"/>
            <ac:cxnSpMk id="77" creationId="{1B3C4856-2A99-4BF8-9159-58616F08DB51}"/>
          </ac:cxnSpMkLst>
        </pc:cxnChg>
      </pc:sldChg>
      <pc:sldChg chg="modSp mod">
        <pc:chgData name="Judson Santiago" userId="ebb108da2f256286" providerId="LiveId" clId="{7C0B14D6-626A-4F82-A235-39AC74DC5AFF}" dt="2022-08-16T13:08:55.748" v="108" actId="108"/>
        <pc:sldMkLst>
          <pc:docMk/>
          <pc:sldMk cId="2946711857" sldId="324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2946711857" sldId="324"/>
            <ac:spMk id="2" creationId="{436AB9B9-DC9A-44A3-A0EE-9AAED9CF31A5}"/>
          </ac:spMkLst>
        </pc:spChg>
        <pc:spChg chg="mod ord">
          <ac:chgData name="Judson Santiago" userId="ebb108da2f256286" providerId="LiveId" clId="{7C0B14D6-626A-4F82-A235-39AC74DC5AFF}" dt="2022-08-16T13:06:20.930" v="44" actId="167"/>
          <ac:spMkLst>
            <pc:docMk/>
            <pc:sldMk cId="2946711857" sldId="324"/>
            <ac:spMk id="3" creationId="{C35AC5B1-9556-4C39-9D0B-D3DAE563C879}"/>
          </ac:spMkLst>
        </pc:spChg>
        <pc:spChg chg="mod">
          <ac:chgData name="Judson Santiago" userId="ebb108da2f256286" providerId="LiveId" clId="{7C0B14D6-626A-4F82-A235-39AC74DC5AFF}" dt="2022-08-16T13:08:55.748" v="108" actId="108"/>
          <ac:spMkLst>
            <pc:docMk/>
            <pc:sldMk cId="2946711857" sldId="324"/>
            <ac:spMk id="4" creationId="{B1C6810B-6407-469D-86DF-EB65694980D7}"/>
          </ac:spMkLst>
        </pc:spChg>
      </pc:sldChg>
      <pc:sldChg chg="modSp">
        <pc:chgData name="Judson Santiago" userId="ebb108da2f256286" providerId="LiveId" clId="{7C0B14D6-626A-4F82-A235-39AC74DC5AFF}" dt="2022-08-13T19:29:12.728" v="0"/>
        <pc:sldMkLst>
          <pc:docMk/>
          <pc:sldMk cId="2749748510" sldId="329"/>
        </pc:sldMkLst>
        <pc:spChg chg="mod">
          <ac:chgData name="Judson Santiago" userId="ebb108da2f256286" providerId="LiveId" clId="{7C0B14D6-626A-4F82-A235-39AC74DC5AFF}" dt="2022-08-13T19:29:12.728" v="0"/>
          <ac:spMkLst>
            <pc:docMk/>
            <pc:sldMk cId="2749748510" sldId="329"/>
            <ac:spMk id="2" creationId="{FC6352CF-361B-49EB-D3C8-441DE22B9BE3}"/>
          </ac:spMkLst>
        </pc:spChg>
      </pc:sldChg>
      <pc:sldChg chg="modSp">
        <pc:chgData name="Judson Santiago" userId="ebb108da2f256286" providerId="LiveId" clId="{7C0B14D6-626A-4F82-A235-39AC74DC5AFF}" dt="2022-08-13T19:29:59.172" v="2"/>
        <pc:sldMkLst>
          <pc:docMk/>
          <pc:sldMk cId="3373957252" sldId="330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373957252" sldId="330"/>
            <ac:spMk id="2" creationId="{F775684E-68A5-41D0-BCF7-4EC10EBAF995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373957252" sldId="330"/>
            <ac:spMk id="3" creationId="{99DD4FFF-AD21-47EB-B2E2-C0E3BC4918A5}"/>
          </ac:spMkLst>
        </pc:spChg>
      </pc:sldChg>
      <pc:sldChg chg="modSp">
        <pc:chgData name="Judson Santiago" userId="ebb108da2f256286" providerId="LiveId" clId="{7C0B14D6-626A-4F82-A235-39AC74DC5AFF}" dt="2022-08-13T19:29:59.172" v="2"/>
        <pc:sldMkLst>
          <pc:docMk/>
          <pc:sldMk cId="3868093180" sldId="338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868093180" sldId="338"/>
            <ac:spMk id="2" creationId="{D685941F-874B-3E58-06B4-2AEE64FCA02C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868093180" sldId="338"/>
            <ac:spMk id="3" creationId="{D5EA17BD-5618-F84E-4445-4B246A98F39E}"/>
          </ac:spMkLst>
        </pc:spChg>
      </pc:sldChg>
      <pc:sldChg chg="modSp mod">
        <pc:chgData name="Judson Santiago" userId="ebb108da2f256286" providerId="LiveId" clId="{7C0B14D6-626A-4F82-A235-39AC74DC5AFF}" dt="2022-08-16T13:19:22.670" v="248" actId="20577"/>
        <pc:sldMkLst>
          <pc:docMk/>
          <pc:sldMk cId="3527703087" sldId="340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527703087" sldId="340"/>
            <ac:spMk id="2" creationId="{D685941F-874B-3E58-06B4-2AEE64FCA02C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3527703087" sldId="340"/>
            <ac:spMk id="3" creationId="{D5EA17BD-5618-F84E-4445-4B246A98F39E}"/>
          </ac:spMkLst>
        </pc:spChg>
        <pc:spChg chg="mod">
          <ac:chgData name="Judson Santiago" userId="ebb108da2f256286" providerId="LiveId" clId="{7C0B14D6-626A-4F82-A235-39AC74DC5AFF}" dt="2022-08-16T13:19:22.670" v="248" actId="20577"/>
          <ac:spMkLst>
            <pc:docMk/>
            <pc:sldMk cId="3527703087" sldId="340"/>
            <ac:spMk id="4" creationId="{BC05E2D4-7835-4110-6A8C-1529C8AC3365}"/>
          </ac:spMkLst>
        </pc:spChg>
        <pc:spChg chg="mod">
          <ac:chgData name="Judson Santiago" userId="ebb108da2f256286" providerId="LiveId" clId="{7C0B14D6-626A-4F82-A235-39AC74DC5AFF}" dt="2022-08-16T13:16:20.618" v="213" actId="207"/>
          <ac:spMkLst>
            <pc:docMk/>
            <pc:sldMk cId="3527703087" sldId="340"/>
            <ac:spMk id="5" creationId="{44925253-152C-5F9B-4769-19645B87C3E9}"/>
          </ac:spMkLst>
        </pc:spChg>
      </pc:sldChg>
      <pc:sldChg chg="modSp mod">
        <pc:chgData name="Judson Santiago" userId="ebb108da2f256286" providerId="LiveId" clId="{7C0B14D6-626A-4F82-A235-39AC74DC5AFF}" dt="2022-08-16T13:19:50.092" v="254" actId="20577"/>
        <pc:sldMkLst>
          <pc:docMk/>
          <pc:sldMk cId="4089879226" sldId="341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4089879226" sldId="341"/>
            <ac:spMk id="2" creationId="{7669CAE2-944D-BBB6-E959-AE51C01F84A9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4089879226" sldId="341"/>
            <ac:spMk id="3" creationId="{B29B66A2-5797-B02B-3BC1-B7513B2D597C}"/>
          </ac:spMkLst>
        </pc:spChg>
        <pc:spChg chg="mod">
          <ac:chgData name="Judson Santiago" userId="ebb108da2f256286" providerId="LiveId" clId="{7C0B14D6-626A-4F82-A235-39AC74DC5AFF}" dt="2022-08-16T13:00:27.547" v="6" actId="207"/>
          <ac:spMkLst>
            <pc:docMk/>
            <pc:sldMk cId="4089879226" sldId="341"/>
            <ac:spMk id="4" creationId="{1E8DAED4-9EB1-8EBE-299C-F3FE7D69C5C0}"/>
          </ac:spMkLst>
        </pc:spChg>
        <pc:spChg chg="mod">
          <ac:chgData name="Judson Santiago" userId="ebb108da2f256286" providerId="LiveId" clId="{7C0B14D6-626A-4F82-A235-39AC74DC5AFF}" dt="2022-08-16T13:19:50.092" v="254" actId="20577"/>
          <ac:spMkLst>
            <pc:docMk/>
            <pc:sldMk cId="4089879226" sldId="341"/>
            <ac:spMk id="8" creationId="{011ED613-14AE-F947-D567-CCF15AABC4A5}"/>
          </ac:spMkLst>
        </pc:spChg>
      </pc:sldChg>
      <pc:sldChg chg="modSp mod modNotesTx">
        <pc:chgData name="Judson Santiago" userId="ebb108da2f256286" providerId="LiveId" clId="{7C0B14D6-626A-4F82-A235-39AC74DC5AFF}" dt="2022-08-16T13:22:40.248" v="259" actId="207"/>
        <pc:sldMkLst>
          <pc:docMk/>
          <pc:sldMk cId="97491284" sldId="342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97491284" sldId="342"/>
            <ac:spMk id="2" creationId="{DAC79837-D066-B5CB-D40B-302B89F47D34}"/>
          </ac:spMkLst>
        </pc:spChg>
        <pc:spChg chg="mod ord">
          <ac:chgData name="Judson Santiago" userId="ebb108da2f256286" providerId="LiveId" clId="{7C0B14D6-626A-4F82-A235-39AC74DC5AFF}" dt="2022-08-16T13:22:26.679" v="255" actId="167"/>
          <ac:spMkLst>
            <pc:docMk/>
            <pc:sldMk cId="97491284" sldId="342"/>
            <ac:spMk id="3" creationId="{055234F8-D571-C259-C894-5CC7058F66D8}"/>
          </ac:spMkLst>
        </pc:spChg>
        <pc:spChg chg="mod">
          <ac:chgData name="Judson Santiago" userId="ebb108da2f256286" providerId="LiveId" clId="{7C0B14D6-626A-4F82-A235-39AC74DC5AFF}" dt="2022-08-16T13:22:40.248" v="259" actId="207"/>
          <ac:spMkLst>
            <pc:docMk/>
            <pc:sldMk cId="97491284" sldId="342"/>
            <ac:spMk id="4" creationId="{7B559F33-F8A1-9144-CABF-8F5294F4F22A}"/>
          </ac:spMkLst>
        </pc:spChg>
      </pc:sldChg>
      <pc:sldChg chg="addSp modSp mod modNotesTx">
        <pc:chgData name="Judson Santiago" userId="ebb108da2f256286" providerId="LiveId" clId="{7C0B14D6-626A-4F82-A235-39AC74DC5AFF}" dt="2022-08-16T13:36:30.743" v="354" actId="20577"/>
        <pc:sldMkLst>
          <pc:docMk/>
          <pc:sldMk cId="1301237362" sldId="343"/>
        </pc:sldMkLst>
        <pc:spChg chg="mod">
          <ac:chgData name="Judson Santiago" userId="ebb108da2f256286" providerId="LiveId" clId="{7C0B14D6-626A-4F82-A235-39AC74DC5AFF}" dt="2022-08-16T13:36:30.743" v="354" actId="20577"/>
          <ac:spMkLst>
            <pc:docMk/>
            <pc:sldMk cId="1301237362" sldId="343"/>
            <ac:spMk id="2" creationId="{8550A180-DF34-D362-9B78-5A90AA724A7D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1301237362" sldId="343"/>
            <ac:spMk id="3" creationId="{DE41193C-BA89-B8D4-BF07-B52C041FBA35}"/>
          </ac:spMkLst>
        </pc:spChg>
        <pc:spChg chg="mod">
          <ac:chgData name="Judson Santiago" userId="ebb108da2f256286" providerId="LiveId" clId="{7C0B14D6-626A-4F82-A235-39AC74DC5AFF}" dt="2022-08-16T13:28:45.727" v="261"/>
          <ac:spMkLst>
            <pc:docMk/>
            <pc:sldMk cId="1301237362" sldId="343"/>
            <ac:spMk id="5" creationId="{3B9BA5EF-E016-2B80-73BF-57064D1B99DC}"/>
          </ac:spMkLst>
        </pc:spChg>
        <pc:spChg chg="mod">
          <ac:chgData name="Judson Santiago" userId="ebb108da2f256286" providerId="LiveId" clId="{7C0B14D6-626A-4F82-A235-39AC74DC5AFF}" dt="2022-08-16T13:28:45.727" v="261"/>
          <ac:spMkLst>
            <pc:docMk/>
            <pc:sldMk cId="1301237362" sldId="343"/>
            <ac:spMk id="6" creationId="{AE8FA84D-BB10-CD9C-43EB-5A900000FBD9}"/>
          </ac:spMkLst>
        </pc:spChg>
        <pc:grpChg chg="add mod">
          <ac:chgData name="Judson Santiago" userId="ebb108da2f256286" providerId="LiveId" clId="{7C0B14D6-626A-4F82-A235-39AC74DC5AFF}" dt="2022-08-16T13:28:45.727" v="261"/>
          <ac:grpSpMkLst>
            <pc:docMk/>
            <pc:sldMk cId="1301237362" sldId="343"/>
            <ac:grpSpMk id="4" creationId="{016998C3-999F-2120-0020-D66A3C921D64}"/>
          </ac:grpSpMkLst>
        </pc:grpChg>
      </pc:sldChg>
      <pc:sldChg chg="modSp">
        <pc:chgData name="Judson Santiago" userId="ebb108da2f256286" providerId="LiveId" clId="{7C0B14D6-626A-4F82-A235-39AC74DC5AFF}" dt="2022-08-13T19:29:59.172" v="2"/>
        <pc:sldMkLst>
          <pc:docMk/>
          <pc:sldMk cId="941166413" sldId="344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941166413" sldId="344"/>
            <ac:spMk id="2" creationId="{24D35999-6A2D-CC25-9C22-35E60592DFC1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941166413" sldId="344"/>
            <ac:spMk id="3" creationId="{5DE10C80-0E67-0D76-1D3A-F2A95D786530}"/>
          </ac:spMkLst>
        </pc:spChg>
      </pc:sldChg>
      <pc:sldChg chg="modSp mod">
        <pc:chgData name="Judson Santiago" userId="ebb108da2f256286" providerId="LiveId" clId="{7C0B14D6-626A-4F82-A235-39AC74DC5AFF}" dt="2022-08-16T13:22:55.720" v="260" actId="207"/>
        <pc:sldMkLst>
          <pc:docMk/>
          <pc:sldMk cId="2860306375" sldId="345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2860306375" sldId="345"/>
            <ac:spMk id="2" creationId="{86EE281D-CD68-430F-7431-D73AC30BD419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2860306375" sldId="345"/>
            <ac:spMk id="3" creationId="{F99C633F-D929-D9B7-E82E-5DA51D7F85D5}"/>
          </ac:spMkLst>
        </pc:spChg>
        <pc:spChg chg="mod">
          <ac:chgData name="Judson Santiago" userId="ebb108da2f256286" providerId="LiveId" clId="{7C0B14D6-626A-4F82-A235-39AC74DC5AFF}" dt="2022-08-16T13:22:55.720" v="260" actId="207"/>
          <ac:spMkLst>
            <pc:docMk/>
            <pc:sldMk cId="2860306375" sldId="345"/>
            <ac:spMk id="5" creationId="{D6C86F85-A2AD-6B80-61D9-3CCCCEFB5FD2}"/>
          </ac:spMkLst>
        </pc:spChg>
      </pc:sldChg>
      <pc:sldChg chg="modSp">
        <pc:chgData name="Judson Santiago" userId="ebb108da2f256286" providerId="LiveId" clId="{7C0B14D6-626A-4F82-A235-39AC74DC5AFF}" dt="2022-08-13T19:29:12.728" v="0"/>
        <pc:sldMkLst>
          <pc:docMk/>
          <pc:sldMk cId="3679015613" sldId="346"/>
        </pc:sldMkLst>
        <pc:spChg chg="mod">
          <ac:chgData name="Judson Santiago" userId="ebb108da2f256286" providerId="LiveId" clId="{7C0B14D6-626A-4F82-A235-39AC74DC5AFF}" dt="2022-08-13T19:29:12.728" v="0"/>
          <ac:spMkLst>
            <pc:docMk/>
            <pc:sldMk cId="3679015613" sldId="346"/>
            <ac:spMk id="2" creationId="{1F9E8713-3373-4026-5C6F-4C22FD7CDC36}"/>
          </ac:spMkLst>
        </pc:spChg>
      </pc:sldChg>
      <pc:sldChg chg="modSp">
        <pc:chgData name="Judson Santiago" userId="ebb108da2f256286" providerId="LiveId" clId="{7C0B14D6-626A-4F82-A235-39AC74DC5AFF}" dt="2022-08-13T19:29:59.172" v="2"/>
        <pc:sldMkLst>
          <pc:docMk/>
          <pc:sldMk cId="765175575" sldId="348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765175575" sldId="348"/>
            <ac:spMk id="2" creationId="{1B5E5EE7-FE4A-4A47-864C-DEC085BDD96C}"/>
          </ac:spMkLst>
        </pc:spChg>
      </pc:sldChg>
      <pc:sldChg chg="modSp">
        <pc:chgData name="Judson Santiago" userId="ebb108da2f256286" providerId="LiveId" clId="{7C0B14D6-626A-4F82-A235-39AC74DC5AFF}" dt="2022-08-13T19:29:12.728" v="0"/>
        <pc:sldMkLst>
          <pc:docMk/>
          <pc:sldMk cId="2441987371" sldId="350"/>
        </pc:sldMkLst>
        <pc:spChg chg="mod">
          <ac:chgData name="Judson Santiago" userId="ebb108da2f256286" providerId="LiveId" clId="{7C0B14D6-626A-4F82-A235-39AC74DC5AFF}" dt="2022-08-13T19:29:12.728" v="0"/>
          <ac:spMkLst>
            <pc:docMk/>
            <pc:sldMk cId="2441987371" sldId="350"/>
            <ac:spMk id="2" creationId="{1F9E8713-3373-4026-5C6F-4C22FD7CDC36}"/>
          </ac:spMkLst>
        </pc:spChg>
      </pc:sldChg>
      <pc:sldChg chg="modSp mod">
        <pc:chgData name="Judson Santiago" userId="ebb108da2f256286" providerId="LiveId" clId="{7C0B14D6-626A-4F82-A235-39AC74DC5AFF}" dt="2022-08-16T12:56:49.044" v="4" actId="20577"/>
        <pc:sldMkLst>
          <pc:docMk/>
          <pc:sldMk cId="544320628" sldId="351"/>
        </pc:sldMkLst>
        <pc:spChg chg="mod">
          <ac:chgData name="Judson Santiago" userId="ebb108da2f256286" providerId="LiveId" clId="{7C0B14D6-626A-4F82-A235-39AC74DC5AFF}" dt="2022-08-13T19:29:59.172" v="2"/>
          <ac:spMkLst>
            <pc:docMk/>
            <pc:sldMk cId="544320628" sldId="351"/>
            <ac:spMk id="2" creationId="{F775684E-68A5-41D0-BCF7-4EC10EBAF995}"/>
          </ac:spMkLst>
        </pc:spChg>
        <pc:spChg chg="mod">
          <ac:chgData name="Judson Santiago" userId="ebb108da2f256286" providerId="LiveId" clId="{7C0B14D6-626A-4F82-A235-39AC74DC5AFF}" dt="2022-08-13T19:29:59.172" v="2"/>
          <ac:spMkLst>
            <pc:docMk/>
            <pc:sldMk cId="544320628" sldId="351"/>
            <ac:spMk id="3" creationId="{99DD4FFF-AD21-47EB-B2E2-C0E3BC4918A5}"/>
          </ac:spMkLst>
        </pc:spChg>
        <pc:spChg chg="mod">
          <ac:chgData name="Judson Santiago" userId="ebb108da2f256286" providerId="LiveId" clId="{7C0B14D6-626A-4F82-A235-39AC74DC5AFF}" dt="2022-08-16T12:56:49.044" v="4" actId="20577"/>
          <ac:spMkLst>
            <pc:docMk/>
            <pc:sldMk cId="544320628" sldId="351"/>
            <ac:spMk id="27" creationId="{0F738566-9EF9-395C-2D4D-B39C9F0EA1FE}"/>
          </ac:spMkLst>
        </pc:spChg>
        <pc:cxnChg chg="mod">
          <ac:chgData name="Judson Santiago" userId="ebb108da2f256286" providerId="LiveId" clId="{7C0B14D6-626A-4F82-A235-39AC74DC5AFF}" dt="2022-08-16T12:56:49.044" v="4" actId="20577"/>
          <ac:cxnSpMkLst>
            <pc:docMk/>
            <pc:sldMk cId="544320628" sldId="351"/>
            <ac:cxnSpMk id="47" creationId="{26D9C469-7E1D-4481-9C00-63764D9BFF68}"/>
          </ac:cxnSpMkLst>
        </pc:cxnChg>
      </pc:sldChg>
      <pc:sldChg chg="addSp delSp modSp new mod">
        <pc:chgData name="Judson Santiago" userId="ebb108da2f256286" providerId="LiveId" clId="{7C0B14D6-626A-4F82-A235-39AC74DC5AFF}" dt="2022-08-16T13:58:56.144" v="920" actId="1076"/>
        <pc:sldMkLst>
          <pc:docMk/>
          <pc:sldMk cId="76437290" sldId="352"/>
        </pc:sldMkLst>
        <pc:spChg chg="mod">
          <ac:chgData name="Judson Santiago" userId="ebb108da2f256286" providerId="LiveId" clId="{7C0B14D6-626A-4F82-A235-39AC74DC5AFF}" dt="2022-08-16T13:45:43.084" v="377" actId="20577"/>
          <ac:spMkLst>
            <pc:docMk/>
            <pc:sldMk cId="76437290" sldId="352"/>
            <ac:spMk id="2" creationId="{1B290EB6-BDDD-0FE0-12B3-B567C27EAB97}"/>
          </ac:spMkLst>
        </pc:spChg>
        <pc:spChg chg="mod">
          <ac:chgData name="Judson Santiago" userId="ebb108da2f256286" providerId="LiveId" clId="{7C0B14D6-626A-4F82-A235-39AC74DC5AFF}" dt="2022-08-16T13:56:50.058" v="900" actId="20577"/>
          <ac:spMkLst>
            <pc:docMk/>
            <pc:sldMk cId="76437290" sldId="352"/>
            <ac:spMk id="3" creationId="{12E9E562-5028-0BF6-3F20-F64A232D3B35}"/>
          </ac:spMkLst>
        </pc:spChg>
        <pc:spChg chg="add del mod">
          <ac:chgData name="Judson Santiago" userId="ebb108da2f256286" providerId="LiveId" clId="{7C0B14D6-626A-4F82-A235-39AC74DC5AFF}" dt="2022-08-16T13:55:41.674" v="888" actId="478"/>
          <ac:spMkLst>
            <pc:docMk/>
            <pc:sldMk cId="76437290" sldId="352"/>
            <ac:spMk id="5" creationId="{C85B00A2-9E82-6C13-610F-643F79314F58}"/>
          </ac:spMkLst>
        </pc:spChg>
        <pc:spChg chg="add mod">
          <ac:chgData name="Judson Santiago" userId="ebb108da2f256286" providerId="LiveId" clId="{7C0B14D6-626A-4F82-A235-39AC74DC5AFF}" dt="2022-08-16T13:56:58.753" v="901" actId="1076"/>
          <ac:spMkLst>
            <pc:docMk/>
            <pc:sldMk cId="76437290" sldId="352"/>
            <ac:spMk id="6" creationId="{FA36931A-90A8-1A34-0E0A-D899D7EA2FAB}"/>
          </ac:spMkLst>
        </pc:spChg>
        <pc:spChg chg="add del mod">
          <ac:chgData name="Judson Santiago" userId="ebb108da2f256286" providerId="LiveId" clId="{7C0B14D6-626A-4F82-A235-39AC74DC5AFF}" dt="2022-08-16T13:57:44.738" v="904" actId="478"/>
          <ac:spMkLst>
            <pc:docMk/>
            <pc:sldMk cId="76437290" sldId="352"/>
            <ac:spMk id="7" creationId="{D2B03C2C-360A-B3E0-ABF3-DB2530A8E305}"/>
          </ac:spMkLst>
        </pc:spChg>
        <pc:spChg chg="add mod">
          <ac:chgData name="Judson Santiago" userId="ebb108da2f256286" providerId="LiveId" clId="{7C0B14D6-626A-4F82-A235-39AC74DC5AFF}" dt="2022-08-16T13:58:53.472" v="919" actId="164"/>
          <ac:spMkLst>
            <pc:docMk/>
            <pc:sldMk cId="76437290" sldId="352"/>
            <ac:spMk id="8" creationId="{A915222A-0707-C8DC-D7FE-4DB4937CEEB5}"/>
          </ac:spMkLst>
        </pc:spChg>
        <pc:spChg chg="add mod ord">
          <ac:chgData name="Judson Santiago" userId="ebb108da2f256286" providerId="LiveId" clId="{7C0B14D6-626A-4F82-A235-39AC74DC5AFF}" dt="2022-08-16T13:58:53.472" v="919" actId="164"/>
          <ac:spMkLst>
            <pc:docMk/>
            <pc:sldMk cId="76437290" sldId="352"/>
            <ac:spMk id="9" creationId="{2B98FD94-0BA8-F0BF-CA7E-F6D5866FF1CD}"/>
          </ac:spMkLst>
        </pc:spChg>
        <pc:spChg chg="add del mod">
          <ac:chgData name="Judson Santiago" userId="ebb108da2f256286" providerId="LiveId" clId="{7C0B14D6-626A-4F82-A235-39AC74DC5AFF}" dt="2022-08-16T13:58:18.722" v="911" actId="478"/>
          <ac:spMkLst>
            <pc:docMk/>
            <pc:sldMk cId="76437290" sldId="352"/>
            <ac:spMk id="10" creationId="{0B8CABDA-7D62-58C3-1A94-EFA5DFF2A293}"/>
          </ac:spMkLst>
        </pc:spChg>
        <pc:spChg chg="add del mod">
          <ac:chgData name="Judson Santiago" userId="ebb108da2f256286" providerId="LiveId" clId="{7C0B14D6-626A-4F82-A235-39AC74DC5AFF}" dt="2022-08-16T13:58:17.010" v="910" actId="478"/>
          <ac:spMkLst>
            <pc:docMk/>
            <pc:sldMk cId="76437290" sldId="352"/>
            <ac:spMk id="11" creationId="{CA4B4B78-6BD7-6962-6369-92B48CED5013}"/>
          </ac:spMkLst>
        </pc:spChg>
        <pc:grpChg chg="add mod">
          <ac:chgData name="Judson Santiago" userId="ebb108da2f256286" providerId="LiveId" clId="{7C0B14D6-626A-4F82-A235-39AC74DC5AFF}" dt="2022-08-16T13:58:56.144" v="920" actId="1076"/>
          <ac:grpSpMkLst>
            <pc:docMk/>
            <pc:sldMk cId="76437290" sldId="352"/>
            <ac:grpSpMk id="12" creationId="{DE229324-06A3-E3AD-4B22-63A708689ED4}"/>
          </ac:grpSpMkLst>
        </pc:grpChg>
      </pc:sldChg>
      <pc:sldChg chg="add del">
        <pc:chgData name="Judson Santiago" userId="ebb108da2f256286" providerId="LiveId" clId="{7C0B14D6-626A-4F82-A235-39AC74DC5AFF}" dt="2022-08-16T14:07:06.713" v="1159" actId="47"/>
        <pc:sldMkLst>
          <pc:docMk/>
          <pc:sldMk cId="2224734231" sldId="353"/>
        </pc:sldMkLst>
      </pc:sldChg>
      <pc:sldChg chg="modSp add mod modNotesTx">
        <pc:chgData name="Judson Santiago" userId="ebb108da2f256286" providerId="LiveId" clId="{7C0B14D6-626A-4F82-A235-39AC74DC5AFF}" dt="2022-08-16T14:06:59.160" v="1158" actId="6549"/>
        <pc:sldMkLst>
          <pc:docMk/>
          <pc:sldMk cId="530169222" sldId="354"/>
        </pc:sldMkLst>
        <pc:spChg chg="mod">
          <ac:chgData name="Judson Santiago" userId="ebb108da2f256286" providerId="LiveId" clId="{7C0B14D6-626A-4F82-A235-39AC74DC5AFF}" dt="2022-08-16T14:06:10.951" v="1152" actId="20577"/>
          <ac:spMkLst>
            <pc:docMk/>
            <pc:sldMk cId="530169222" sldId="354"/>
            <ac:spMk id="3" creationId="{12E9E562-5028-0BF6-3F20-F64A232D3B35}"/>
          </ac:spMkLst>
        </pc:spChg>
        <pc:spChg chg="mod">
          <ac:chgData name="Judson Santiago" userId="ebb108da2f256286" providerId="LiveId" clId="{7C0B14D6-626A-4F82-A235-39AC74DC5AFF}" dt="2022-08-16T14:06:59.160" v="1158" actId="6549"/>
          <ac:spMkLst>
            <pc:docMk/>
            <pc:sldMk cId="530169222" sldId="354"/>
            <ac:spMk id="6" creationId="{FA36931A-90A8-1A34-0E0A-D899D7EA2FAB}"/>
          </ac:spMkLst>
        </pc:spChg>
        <pc:spChg chg="mod ord">
          <ac:chgData name="Judson Santiago" userId="ebb108da2f256286" providerId="LiveId" clId="{7C0B14D6-626A-4F82-A235-39AC74DC5AFF}" dt="2022-08-16T14:04:08.672" v="1029" actId="14100"/>
          <ac:spMkLst>
            <pc:docMk/>
            <pc:sldMk cId="530169222" sldId="354"/>
            <ac:spMk id="8" creationId="{A915222A-0707-C8DC-D7FE-4DB4937CEEB5}"/>
          </ac:spMkLst>
        </pc:spChg>
        <pc:spChg chg="mod ord">
          <ac:chgData name="Judson Santiago" userId="ebb108da2f256286" providerId="LiveId" clId="{7C0B14D6-626A-4F82-A235-39AC74DC5AFF}" dt="2022-08-16T14:00:48.122" v="930" actId="167"/>
          <ac:spMkLst>
            <pc:docMk/>
            <pc:sldMk cId="530169222" sldId="354"/>
            <ac:spMk id="9" creationId="{2B98FD94-0BA8-F0BF-CA7E-F6D5866FF1CD}"/>
          </ac:spMkLst>
        </pc:spChg>
        <pc:grpChg chg="mod">
          <ac:chgData name="Judson Santiago" userId="ebb108da2f256286" providerId="LiveId" clId="{7C0B14D6-626A-4F82-A235-39AC74DC5AFF}" dt="2022-08-16T14:04:03.015" v="1028" actId="1076"/>
          <ac:grpSpMkLst>
            <pc:docMk/>
            <pc:sldMk cId="530169222" sldId="354"/>
            <ac:grpSpMk id="12" creationId="{DE229324-06A3-E3AD-4B22-63A708689ED4}"/>
          </ac:grpSpMkLst>
        </pc:grpChg>
      </pc:sldChg>
      <pc:sldMasterChg chg="addSp modSldLayout">
        <pc:chgData name="Judson Santiago" userId="ebb108da2f256286" providerId="LiveId" clId="{7C0B14D6-626A-4F82-A235-39AC74DC5AFF}" dt="2022-08-13T19:29:12.728" v="0"/>
        <pc:sldMasterMkLst>
          <pc:docMk/>
          <pc:sldMasterMk cId="4014152706" sldId="2147483729"/>
        </pc:sldMasterMkLst>
        <pc:spChg chg="add">
          <ac:chgData name="Judson Santiago" userId="ebb108da2f256286" providerId="LiveId" clId="{7C0B14D6-626A-4F82-A235-39AC74DC5AFF}" dt="2022-08-13T19:29:12.728" v="0"/>
          <ac:spMkLst>
            <pc:docMk/>
            <pc:sldMasterMk cId="4014152706" sldId="2147483729"/>
            <ac:spMk id="4" creationId="{390D65A2-822B-684C-AC73-362B6D0050A3}"/>
          </ac:spMkLst>
        </pc:spChg>
        <pc:grpChg chg="add">
          <ac:chgData name="Judson Santiago" userId="ebb108da2f256286" providerId="LiveId" clId="{7C0B14D6-626A-4F82-A235-39AC74DC5AFF}" dt="2022-08-13T19:29:12.728" v="0"/>
          <ac:grpSpMkLst>
            <pc:docMk/>
            <pc:sldMasterMk cId="4014152706" sldId="2147483729"/>
            <ac:grpSpMk id="6" creationId="{D6B8C961-7BF2-AFBC-4548-2242DF72C1C8}"/>
          </ac:grpSpMkLst>
        </pc:grpChg>
        <pc:cxnChg chg="add">
          <ac:chgData name="Judson Santiago" userId="ebb108da2f256286" providerId="LiveId" clId="{7C0B14D6-626A-4F82-A235-39AC74DC5AFF}" dt="2022-08-13T19:29:12.728" v="0"/>
          <ac:cxnSpMkLst>
            <pc:docMk/>
            <pc:sldMasterMk cId="4014152706" sldId="2147483729"/>
            <ac:cxnSpMk id="5" creationId="{FB2265FA-021A-4639-D590-CB96840803DE}"/>
          </ac:cxnSpMkLst>
        </pc:cxnChg>
        <pc:sldLayoutChg chg="addSp">
          <pc:chgData name="Judson Santiago" userId="ebb108da2f256286" providerId="LiveId" clId="{7C0B14D6-626A-4F82-A235-39AC74DC5AFF}" dt="2022-08-13T19:29:12.728" v="0"/>
          <pc:sldLayoutMkLst>
            <pc:docMk/>
            <pc:sldMasterMk cId="4014152706" sldId="2147483729"/>
            <pc:sldLayoutMk cId="2279870938" sldId="2147483730"/>
          </pc:sldLayoutMkLst>
          <pc:spChg chg="add">
            <ac:chgData name="Judson Santiago" userId="ebb108da2f256286" providerId="LiveId" clId="{7C0B14D6-626A-4F82-A235-39AC74DC5AFF}" dt="2022-08-13T19:29:12.728" v="0"/>
            <ac:spMkLst>
              <pc:docMk/>
              <pc:sldMasterMk cId="4014152706" sldId="2147483729"/>
              <pc:sldLayoutMk cId="2279870938" sldId="2147483730"/>
              <ac:spMk id="2" creationId="{997F7EC0-9AEF-8B72-72DE-3DCD517067FB}"/>
            </ac:spMkLst>
          </pc:spChg>
          <pc:picChg chg="add">
            <ac:chgData name="Judson Santiago" userId="ebb108da2f256286" providerId="LiveId" clId="{7C0B14D6-626A-4F82-A235-39AC74DC5AFF}" dt="2022-08-13T19:29:12.728" v="0"/>
            <ac:picMkLst>
              <pc:docMk/>
              <pc:sldMasterMk cId="4014152706" sldId="2147483729"/>
              <pc:sldLayoutMk cId="2279870938" sldId="2147483730"/>
              <ac:picMk id="3" creationId="{D83D9EAF-B8E3-8965-082B-FE58A4B3DF59}"/>
            </ac:picMkLst>
          </pc:picChg>
          <pc:cxnChg chg="add">
            <ac:chgData name="Judson Santiago" userId="ebb108da2f256286" providerId="LiveId" clId="{7C0B14D6-626A-4F82-A235-39AC74DC5AFF}" dt="2022-08-13T19:29:12.728" v="0"/>
            <ac:cxnSpMkLst>
              <pc:docMk/>
              <pc:sldMasterMk cId="4014152706" sldId="2147483729"/>
              <pc:sldLayoutMk cId="2279870938" sldId="2147483730"/>
              <ac:cxnSpMk id="4" creationId="{F6A58DF1-5E86-485A-9CF4-6FC314B324A2}"/>
            </ac:cxnSpMkLst>
          </pc:cxnChg>
        </pc:sldLayoutChg>
        <pc:sldLayoutChg chg="addSp">
          <pc:chgData name="Judson Santiago" userId="ebb108da2f256286" providerId="LiveId" clId="{7C0B14D6-626A-4F82-A235-39AC74DC5AFF}" dt="2022-08-13T19:29:12.728" v="0"/>
          <pc:sldLayoutMkLst>
            <pc:docMk/>
            <pc:sldMasterMk cId="4014152706" sldId="2147483729"/>
            <pc:sldLayoutMk cId="2127541138" sldId="2147483732"/>
          </pc:sldLayoutMkLst>
          <pc:grpChg chg="add">
            <ac:chgData name="Judson Santiago" userId="ebb108da2f256286" providerId="LiveId" clId="{7C0B14D6-626A-4F82-A235-39AC74DC5AFF}" dt="2022-08-13T19:29:12.728" v="0"/>
            <ac:grpSpMkLst>
              <pc:docMk/>
              <pc:sldMasterMk cId="4014152706" sldId="2147483729"/>
              <pc:sldLayoutMk cId="2127541138" sldId="2147483732"/>
              <ac:grpSpMk id="11" creationId="{715808B6-7538-E18B-EE13-28623670A081}"/>
            </ac:grpSpMkLst>
          </pc:grpChg>
        </pc:sldLayoutChg>
      </pc:sldMasterChg>
      <pc:sldMasterChg chg="addSp modSldLayout">
        <pc:chgData name="Judson Santiago" userId="ebb108da2f256286" providerId="LiveId" clId="{7C0B14D6-626A-4F82-A235-39AC74DC5AFF}" dt="2022-08-13T19:29:59.172" v="2"/>
        <pc:sldMasterMkLst>
          <pc:docMk/>
          <pc:sldMasterMk cId="2203841173" sldId="2147483736"/>
        </pc:sldMasterMkLst>
        <pc:spChg chg="add">
          <ac:chgData name="Judson Santiago" userId="ebb108da2f256286" providerId="LiveId" clId="{7C0B14D6-626A-4F82-A235-39AC74DC5AFF}" dt="2022-08-13T19:29:59.172" v="2"/>
          <ac:spMkLst>
            <pc:docMk/>
            <pc:sldMasterMk cId="2203841173" sldId="2147483736"/>
            <ac:spMk id="4" creationId="{F8582E68-8BBC-908C-6743-305D7C4B76F1}"/>
          </ac:spMkLst>
        </pc:spChg>
        <pc:grpChg chg="add">
          <ac:chgData name="Judson Santiago" userId="ebb108da2f256286" providerId="LiveId" clId="{7C0B14D6-626A-4F82-A235-39AC74DC5AFF}" dt="2022-08-13T19:29:59.172" v="2"/>
          <ac:grpSpMkLst>
            <pc:docMk/>
            <pc:sldMasterMk cId="2203841173" sldId="2147483736"/>
            <ac:grpSpMk id="6" creationId="{ED384253-D22C-D2D9-6531-0BE9B1024C70}"/>
          </ac:grpSpMkLst>
        </pc:grpChg>
        <pc:cxnChg chg="add">
          <ac:chgData name="Judson Santiago" userId="ebb108da2f256286" providerId="LiveId" clId="{7C0B14D6-626A-4F82-A235-39AC74DC5AFF}" dt="2022-08-13T19:29:59.172" v="2"/>
          <ac:cxnSpMkLst>
            <pc:docMk/>
            <pc:sldMasterMk cId="2203841173" sldId="2147483736"/>
            <ac:cxnSpMk id="5" creationId="{B739AB20-EED1-3FB4-0435-478BDE21113D}"/>
          </ac:cxnSpMkLst>
        </pc:cxnChg>
        <pc:sldLayoutChg chg="addSp">
          <pc:chgData name="Judson Santiago" userId="ebb108da2f256286" providerId="LiveId" clId="{7C0B14D6-626A-4F82-A235-39AC74DC5AFF}" dt="2022-08-13T19:29:59.172" v="2"/>
          <pc:sldLayoutMkLst>
            <pc:docMk/>
            <pc:sldMasterMk cId="2203841173" sldId="2147483736"/>
            <pc:sldLayoutMk cId="898253466" sldId="2147483737"/>
          </pc:sldLayoutMkLst>
          <pc:spChg chg="add">
            <ac:chgData name="Judson Santiago" userId="ebb108da2f256286" providerId="LiveId" clId="{7C0B14D6-626A-4F82-A235-39AC74DC5AFF}" dt="2022-08-13T19:29:59.172" v="2"/>
            <ac:spMkLst>
              <pc:docMk/>
              <pc:sldMasterMk cId="2203841173" sldId="2147483736"/>
              <pc:sldLayoutMk cId="898253466" sldId="2147483737"/>
              <ac:spMk id="2" creationId="{50A4E050-9E74-6A82-5AAE-6DF6461D709A}"/>
            </ac:spMkLst>
          </pc:spChg>
          <pc:picChg chg="add">
            <ac:chgData name="Judson Santiago" userId="ebb108da2f256286" providerId="LiveId" clId="{7C0B14D6-626A-4F82-A235-39AC74DC5AFF}" dt="2022-08-13T19:29:59.172" v="2"/>
            <ac:picMkLst>
              <pc:docMk/>
              <pc:sldMasterMk cId="2203841173" sldId="2147483736"/>
              <pc:sldLayoutMk cId="898253466" sldId="2147483737"/>
              <ac:picMk id="3" creationId="{67713CBA-7FBA-59E9-131E-15AF7F84E423}"/>
            </ac:picMkLst>
          </pc:picChg>
          <pc:cxnChg chg="add">
            <ac:chgData name="Judson Santiago" userId="ebb108da2f256286" providerId="LiveId" clId="{7C0B14D6-626A-4F82-A235-39AC74DC5AFF}" dt="2022-08-13T19:29:59.172" v="2"/>
            <ac:cxnSpMkLst>
              <pc:docMk/>
              <pc:sldMasterMk cId="2203841173" sldId="2147483736"/>
              <pc:sldLayoutMk cId="898253466" sldId="2147483737"/>
              <ac:cxnSpMk id="4" creationId="{443A9957-DFDC-70F1-62E4-2CB06C622ED0}"/>
            </ac:cxnSpMkLst>
          </pc:cxnChg>
        </pc:sldLayoutChg>
        <pc:sldLayoutChg chg="addSp">
          <pc:chgData name="Judson Santiago" userId="ebb108da2f256286" providerId="LiveId" clId="{7C0B14D6-626A-4F82-A235-39AC74DC5AFF}" dt="2022-08-13T19:29:59.172" v="2"/>
          <pc:sldLayoutMkLst>
            <pc:docMk/>
            <pc:sldMasterMk cId="2203841173" sldId="2147483736"/>
            <pc:sldLayoutMk cId="3477828142" sldId="2147483739"/>
          </pc:sldLayoutMkLst>
          <pc:grpChg chg="add">
            <ac:chgData name="Judson Santiago" userId="ebb108da2f256286" providerId="LiveId" clId="{7C0B14D6-626A-4F82-A235-39AC74DC5AFF}" dt="2022-08-13T19:29:59.172" v="2"/>
            <ac:grpSpMkLst>
              <pc:docMk/>
              <pc:sldMasterMk cId="2203841173" sldId="2147483736"/>
              <pc:sldLayoutMk cId="3477828142" sldId="2147483739"/>
              <ac:grpSpMk id="11" creationId="{BCAC5BE3-0B5A-3B42-C1ED-9A285F341958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03/09/2022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Nas últimas aulas vimos como declarar classes.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6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03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é mais uma razão para limitar os métodos inline a funções curtas que fazem tarefas simples.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369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se cria a classe, não se especifica a qual objeto estes dados pertencem.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475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métodos são chamados a partir dos objetos usando o operador membro "."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813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forma de pensar na orientação a objetos em C++ é através de um modelo cliente/servidor. Cliente e servidor podem ser melhorados de forma independente contanto que não existam mudanças na interface.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911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Veremos tudo isso em detalhes no futuro... Mas apenas para nortear como a linguagem lida com a POO.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9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769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Em cada arquivo .cpp onde o método inline for usado.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1321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Apoie a criação do curso e essa ideia de ter conteúdos construídos pensando na profundidade, qualidade, didática.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29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vimos como ajustar o controle de acesso aos membros nos fornece a possibilidade de encapsular e criar uma interface para nossas classes.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259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Já falamos sobre o acesso a membros privados em aulas anteriores, vamos focar no operador ::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29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Os métodos são normalmente definidos fora da classe. Então é preciso indicar a que classe eles pertencem.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15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276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declaração da classe define um escopo. Membros declarados dentro desse escopo possuem "escopo de classe" e não precisam usar o operador membro ::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360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é preciso usar Jogo:: para acessar calcular( ) ou preco dentro da função </a:t>
            </a:r>
            <a:r>
              <a:rPr lang="pt-BR"/>
              <a:t>membro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26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Agente diz também que adquirir tem </a:t>
            </a:r>
            <a:r>
              <a:rPr lang="pt-BR" b="1" dirty="0"/>
              <a:t>escopo de classe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175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5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40000">
              <a:schemeClr val="bg1">
                <a:shade val="90000"/>
                <a:satMod val="37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7D388C9-C7C1-894F-9A81-24402E22B455}"/>
              </a:ext>
            </a:extLst>
          </p:cNvPr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pic>
        <p:nvPicPr>
          <p:cNvPr id="14" name="Picture 3" descr="Rede de tecnologia iluminada em uma tela de fundo escura">
            <a:extLst>
              <a:ext uri="{FF2B5EF4-FFF2-40B4-BE49-F238E27FC236}">
                <a16:creationId xmlns:a16="http://schemas.microsoft.com/office/drawing/2014/main" id="{F91EF6AA-B59B-45ED-AE25-30BF20D6E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2329"/>
          <a:stretch/>
        </p:blipFill>
        <p:spPr>
          <a:xfrm flipH="1" flipV="1">
            <a:off x="487680" y="-3545"/>
            <a:ext cx="11704320" cy="6858000"/>
          </a:xfrm>
          <a:prstGeom prst="rect">
            <a:avLst/>
          </a:prstGeom>
        </p:spPr>
      </p:pic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 hasCustomPrompt="1"/>
          </p:nvPr>
        </p:nvSpPr>
        <p:spPr>
          <a:xfrm>
            <a:off x="1219200" y="2462008"/>
            <a:ext cx="10363200" cy="1975104"/>
          </a:xfrm>
        </p:spPr>
        <p:txBody>
          <a:bodyPr/>
          <a:lstStyle>
            <a:lvl1pPr marR="9144" algn="l">
              <a:defRPr sz="8000" b="1" cap="all" spc="0" baseline="0">
                <a:solidFill>
                  <a:schemeClr val="accent3">
                    <a:lumMod val="75000"/>
                  </a:schemeClr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pt-BR"/>
              <a:t>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19200" y="953248"/>
            <a:ext cx="10363200" cy="1508760"/>
          </a:xfrm>
        </p:spPr>
        <p:txBody>
          <a:bodyPr lIns="100584" t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56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 dirty="0"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3AAA65D9-AA2F-4799-86FB-8C676F7B1A25}"/>
              </a:ext>
            </a:extLst>
          </p:cNvPr>
          <p:cNvCxnSpPr>
            <a:cxnSpLocks/>
          </p:cNvCxnSpPr>
          <p:nvPr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50A4E050-9E74-6A82-5AAE-6DF6461D709A}"/>
              </a:ext>
            </a:extLst>
          </p:cNvPr>
          <p:cNvSpPr/>
          <p:nvPr userDrawn="1"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pic>
        <p:nvPicPr>
          <p:cNvPr id="3" name="Picture 3" descr="Rede de tecnologia iluminada em uma tela de fundo escura">
            <a:extLst>
              <a:ext uri="{FF2B5EF4-FFF2-40B4-BE49-F238E27FC236}">
                <a16:creationId xmlns:a16="http://schemas.microsoft.com/office/drawing/2014/main" id="{67713CBA-7FBA-59E9-131E-15AF7F84E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2329"/>
          <a:stretch/>
        </p:blipFill>
        <p:spPr>
          <a:xfrm flipH="1" flipV="1">
            <a:off x="487680" y="-3545"/>
            <a:ext cx="11704320" cy="685800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43A9957-DFDC-70F1-62E4-2CB06C622ED0}"/>
              </a:ext>
            </a:extLst>
          </p:cNvPr>
          <p:cNvCxnSpPr>
            <a:cxnSpLocks/>
          </p:cNvCxnSpPr>
          <p:nvPr userDrawn="1"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25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de texto Mestres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1263396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9302824" cy="914400"/>
          </a:xfrm>
        </p:spPr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de texto Mestres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de texto Mestres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0EEE48D-639D-454D-89A3-C9633874DFAD}"/>
              </a:ext>
            </a:extLst>
          </p:cNvPr>
          <p:cNvGrpSpPr/>
          <p:nvPr/>
        </p:nvGrpSpPr>
        <p:grpSpPr>
          <a:xfrm>
            <a:off x="10004156" y="100739"/>
            <a:ext cx="2084522" cy="1573078"/>
            <a:chOff x="10004156" y="100739"/>
            <a:chExt cx="2084522" cy="1573078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867D48C-FFEA-41B3-A634-F609192EC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54593" t="1467" r="34027" b="75632"/>
            <a:stretch/>
          </p:blipFill>
          <p:spPr>
            <a:xfrm>
              <a:off x="10004156" y="100739"/>
              <a:ext cx="2084522" cy="1573078"/>
            </a:xfrm>
            <a:prstGeom prst="rect">
              <a:avLst/>
            </a:prstGeom>
            <a:ln>
              <a:noFill/>
            </a:ln>
            <a:effectLst>
              <a:softEdge rad="107950"/>
            </a:effectLst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6EA95F0-3203-4A86-BFB4-5EEC7F2E2BF1}"/>
                </a:ext>
              </a:extLst>
            </p:cNvPr>
            <p:cNvSpPr/>
            <p:nvPr/>
          </p:nvSpPr>
          <p:spPr>
            <a:xfrm>
              <a:off x="10046776" y="135610"/>
              <a:ext cx="2018655" cy="1487837"/>
            </a:xfrm>
            <a:prstGeom prst="roundRect">
              <a:avLst/>
            </a:prstGeom>
            <a:no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CAC5BE3-0B5A-3B42-C1ED-9A285F341958}"/>
              </a:ext>
            </a:extLst>
          </p:cNvPr>
          <p:cNvGrpSpPr/>
          <p:nvPr userDrawn="1"/>
        </p:nvGrpSpPr>
        <p:grpSpPr>
          <a:xfrm>
            <a:off x="10004156" y="100739"/>
            <a:ext cx="2084522" cy="1573078"/>
            <a:chOff x="10004156" y="100739"/>
            <a:chExt cx="2084522" cy="1573078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F117BE55-2B46-B0B7-8630-15E7D88F35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/>
            </a:blip>
            <a:srcRect l="54593" t="1467" r="34027" b="75632"/>
            <a:stretch/>
          </p:blipFill>
          <p:spPr>
            <a:xfrm>
              <a:off x="10004156" y="100739"/>
              <a:ext cx="2084522" cy="1573078"/>
            </a:xfrm>
            <a:prstGeom prst="rect">
              <a:avLst/>
            </a:prstGeom>
            <a:ln>
              <a:noFill/>
            </a:ln>
            <a:effectLst>
              <a:softEdge rad="107950"/>
            </a:effectLst>
          </p:spPr>
        </p:pic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C838B047-8F94-3703-C601-94F5458754B4}"/>
                </a:ext>
              </a:extLst>
            </p:cNvPr>
            <p:cNvSpPr/>
            <p:nvPr userDrawn="1"/>
          </p:nvSpPr>
          <p:spPr>
            <a:xfrm>
              <a:off x="10046776" y="135610"/>
              <a:ext cx="2018655" cy="1487837"/>
            </a:xfrm>
            <a:prstGeom prst="roundRect">
              <a:avLst/>
            </a:prstGeom>
            <a:no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477828142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8693224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1110405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5069213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8998024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os estilos de texto Mestres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1376942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8693224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53DC915-77D7-4EDF-9B3F-19B210871055}"/>
              </a:ext>
            </a:extLst>
          </p:cNvPr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41FB2FF-7F9A-4BA1-AA40-8F04AF1B59F9}"/>
              </a:ext>
            </a:extLst>
          </p:cNvPr>
          <p:cNvCxnSpPr>
            <a:cxnSpLocks/>
          </p:cNvCxnSpPr>
          <p:nvPr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F8582E68-8BBC-908C-6743-305D7C4B76F1}"/>
              </a:ext>
            </a:extLst>
          </p:cNvPr>
          <p:cNvSpPr/>
          <p:nvPr userDrawn="1"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739AB20-EED1-3FB4-0435-478BDE21113D}"/>
              </a:ext>
            </a:extLst>
          </p:cNvPr>
          <p:cNvCxnSpPr>
            <a:cxnSpLocks/>
          </p:cNvCxnSpPr>
          <p:nvPr userDrawn="1"/>
        </p:nvCxnSpPr>
        <p:spPr>
          <a:xfrm>
            <a:off x="18000" y="-3545"/>
            <a:ext cx="0" cy="686154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841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jpe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E5EE7-FE4A-4A47-864C-DEC085BDD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8800" dirty="0"/>
              <a:t>Funções Membro</a:t>
            </a:r>
            <a:endParaRPr lang="pt-BR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62B07-020E-442B-B138-1CD8DEEC9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953248"/>
            <a:ext cx="10363200" cy="1357285"/>
          </a:xfrm>
        </p:spPr>
        <p:txBody>
          <a:bodyPr>
            <a:normAutofit/>
          </a:bodyPr>
          <a:lstStyle/>
          <a:p>
            <a:r>
              <a:rPr lang="pt-BR" dirty="0"/>
              <a:t>Programação Orientada a Objetos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ED719F9-F6BA-4D0B-92C1-24C8C72CE235}"/>
              </a:ext>
            </a:extLst>
          </p:cNvPr>
          <p:cNvGrpSpPr/>
          <p:nvPr/>
        </p:nvGrpSpPr>
        <p:grpSpPr>
          <a:xfrm>
            <a:off x="1474653" y="4077072"/>
            <a:ext cx="3508697" cy="1446550"/>
            <a:chOff x="1289721" y="4955245"/>
            <a:chExt cx="3508697" cy="144655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1F7B0E7F-621A-4203-8C73-470D7F5E0EB5}"/>
                </a:ext>
              </a:extLst>
            </p:cNvPr>
            <p:cNvSpPr txBox="1"/>
            <p:nvPr/>
          </p:nvSpPr>
          <p:spPr>
            <a:xfrm>
              <a:off x="2649863" y="4955245"/>
              <a:ext cx="2148555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800" b="1" dirty="0">
                  <a:solidFill>
                    <a:schemeClr val="accent3">
                      <a:lumMod val="75000"/>
                    </a:schemeClr>
                  </a:solidFill>
                  <a:latin typeface="+mj-lt"/>
                </a:rPr>
                <a:t>C++</a:t>
              </a:r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EE5A08CD-6B16-4E89-94DC-054967EDA56D}"/>
                </a:ext>
              </a:extLst>
            </p:cNvPr>
            <p:cNvGrpSpPr/>
            <p:nvPr/>
          </p:nvGrpSpPr>
          <p:grpSpPr>
            <a:xfrm rot="610185">
              <a:off x="1289721" y="4961471"/>
              <a:ext cx="1041673" cy="1220489"/>
              <a:chOff x="2225159" y="3511513"/>
              <a:chExt cx="1041673" cy="1220489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53C5D22-6F4A-4EB9-B4EE-F237819FB6CE}"/>
                  </a:ext>
                </a:extLst>
              </p:cNvPr>
              <p:cNvSpPr txBox="1"/>
              <p:nvPr/>
            </p:nvSpPr>
            <p:spPr>
              <a:xfrm rot="20013576">
                <a:off x="2387214" y="3511513"/>
                <a:ext cx="76815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5400" dirty="0">
                    <a:solidFill>
                      <a:schemeClr val="accent3">
                        <a:lumMod val="75000"/>
                      </a:schemeClr>
                    </a:solidFill>
                    <a:latin typeface="Brush Script MT" panose="03060802040406070304" pitchFamily="66" charset="0"/>
                  </a:rPr>
                  <a:t>em</a:t>
                </a:r>
                <a:endParaRPr lang="pt-BR" sz="3600" dirty="0">
                  <a:solidFill>
                    <a:schemeClr val="accent3">
                      <a:lumMod val="75000"/>
                    </a:schemeClr>
                  </a:solidFill>
                  <a:latin typeface="Brush Script MT" panose="03060802040406070304" pitchFamily="66" charset="0"/>
                </a:endParaRPr>
              </a:p>
            </p:txBody>
          </p:sp>
          <p:sp>
            <p:nvSpPr>
              <p:cNvPr id="8" name="Forma Livre: Forma 8">
                <a:extLst>
                  <a:ext uri="{FF2B5EF4-FFF2-40B4-BE49-F238E27FC236}">
                    <a16:creationId xmlns:a16="http://schemas.microsoft.com/office/drawing/2014/main" id="{58632245-4B20-4474-8F1B-8AC505E2AE36}"/>
                  </a:ext>
                </a:extLst>
              </p:cNvPr>
              <p:cNvSpPr/>
              <p:nvPr/>
            </p:nvSpPr>
            <p:spPr>
              <a:xfrm rot="650691">
                <a:off x="2225159" y="4093957"/>
                <a:ext cx="1041673" cy="638045"/>
              </a:xfrm>
              <a:custGeom>
                <a:avLst/>
                <a:gdLst>
                  <a:gd name="connsiteX0" fmla="*/ 0 w 1150241"/>
                  <a:gd name="connsiteY0" fmla="*/ 285491 h 744760"/>
                  <a:gd name="connsiteX1" fmla="*/ 82752 w 1150241"/>
                  <a:gd name="connsiteY1" fmla="*/ 326867 h 744760"/>
                  <a:gd name="connsiteX2" fmla="*/ 289629 w 1150241"/>
                  <a:gd name="connsiteY2" fmla="*/ 575120 h 744760"/>
                  <a:gd name="connsiteX3" fmla="*/ 372381 w 1150241"/>
                  <a:gd name="connsiteY3" fmla="*/ 744760 h 744760"/>
                  <a:gd name="connsiteX4" fmla="*/ 724073 w 1150241"/>
                  <a:gd name="connsiteY4" fmla="*/ 227565 h 744760"/>
                  <a:gd name="connsiteX5" fmla="*/ 993014 w 1150241"/>
                  <a:gd name="connsiteY5" fmla="*/ 53788 h 744760"/>
                  <a:gd name="connsiteX6" fmla="*/ 1150241 w 1150241"/>
                  <a:gd name="connsiteY6" fmla="*/ 0 h 744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0241" h="744760">
                    <a:moveTo>
                      <a:pt x="0" y="285491"/>
                    </a:moveTo>
                    <a:cubicBezTo>
                      <a:pt x="27584" y="299283"/>
                      <a:pt x="57899" y="308607"/>
                      <a:pt x="82752" y="326867"/>
                    </a:cubicBezTo>
                    <a:cubicBezTo>
                      <a:pt x="190700" y="406175"/>
                      <a:pt x="228974" y="455494"/>
                      <a:pt x="289629" y="575120"/>
                    </a:cubicBezTo>
                    <a:cubicBezTo>
                      <a:pt x="382587" y="758455"/>
                      <a:pt x="304272" y="690274"/>
                      <a:pt x="372381" y="744760"/>
                    </a:cubicBezTo>
                    <a:cubicBezTo>
                      <a:pt x="476228" y="518737"/>
                      <a:pt x="491757" y="454641"/>
                      <a:pt x="724073" y="227565"/>
                    </a:cubicBezTo>
                    <a:cubicBezTo>
                      <a:pt x="800401" y="152959"/>
                      <a:pt x="898863" y="104063"/>
                      <a:pt x="993014" y="53788"/>
                    </a:cubicBezTo>
                    <a:cubicBezTo>
                      <a:pt x="1041875" y="27697"/>
                      <a:pt x="1150241" y="0"/>
                      <a:pt x="1150241" y="0"/>
                    </a:cubicBezTo>
                  </a:path>
                </a:pathLst>
              </a:custGeom>
              <a:noFill/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0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5175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F98E3CC-FCC1-CB0F-2F17-EA8747313591}"/>
              </a:ext>
            </a:extLst>
          </p:cNvPr>
          <p:cNvSpPr/>
          <p:nvPr/>
        </p:nvSpPr>
        <p:spPr>
          <a:xfrm>
            <a:off x="2894857" y="3805420"/>
            <a:ext cx="1512105" cy="342834"/>
          </a:xfrm>
          <a:prstGeom prst="roundRect">
            <a:avLst>
              <a:gd name="adj" fmla="val 10420"/>
            </a:avLst>
          </a:prstGeom>
          <a:solidFill>
            <a:schemeClr val="accent6">
              <a:lumMod val="50000"/>
              <a:alpha val="5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20A83C-310C-BA34-FFDF-2893A83B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::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25A6CC-7CF5-EC0B-C3BF-6FA40FAC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nome completo</a:t>
            </a:r>
            <a:r>
              <a:rPr lang="pt-BR" dirty="0"/>
              <a:t> de um método </a:t>
            </a:r>
          </a:p>
          <a:p>
            <a:pPr lvl="1"/>
            <a:r>
              <a:rPr lang="pt-BR" dirty="0"/>
              <a:t>Inclui o nome da classe</a:t>
            </a:r>
          </a:p>
          <a:p>
            <a:pPr lvl="1"/>
            <a:r>
              <a:rPr lang="pt-BR" dirty="0"/>
              <a:t>É chamado de </a:t>
            </a:r>
            <a:r>
              <a:rPr lang="pt-BR" dirty="0">
                <a:solidFill>
                  <a:schemeClr val="accent3"/>
                </a:solidFill>
              </a:rPr>
              <a:t>nome qualificado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E942375-27BE-7234-8CB5-E495BD447C83}"/>
              </a:ext>
            </a:extLst>
          </p:cNvPr>
          <p:cNvGrpSpPr/>
          <p:nvPr/>
        </p:nvGrpSpPr>
        <p:grpSpPr>
          <a:xfrm>
            <a:off x="6876584" y="3460683"/>
            <a:ext cx="4025837" cy="1362740"/>
            <a:chOff x="7946301" y="3619820"/>
            <a:chExt cx="4025837" cy="1362740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BCEB763A-E540-6F43-890E-F2FF98D8BF11}"/>
                </a:ext>
              </a:extLst>
            </p:cNvPr>
            <p:cNvSpPr/>
            <p:nvPr/>
          </p:nvSpPr>
          <p:spPr>
            <a:xfrm>
              <a:off x="7946301" y="3619820"/>
              <a:ext cx="4025837" cy="1362740"/>
            </a:xfrm>
            <a:prstGeom prst="round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4239D54A-2F05-A1B4-78B1-653AB62209CF}"/>
                </a:ext>
              </a:extLst>
            </p:cNvPr>
            <p:cNvSpPr txBox="1"/>
            <p:nvPr/>
          </p:nvSpPr>
          <p:spPr>
            <a:xfrm>
              <a:off x="8091821" y="3739217"/>
              <a:ext cx="3670905" cy="1064776"/>
            </a:xfrm>
            <a:prstGeom prst="roundRect">
              <a:avLst>
                <a:gd name="adj" fmla="val 8943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/>
                <a:t>Nomes não qualificados, ou </a:t>
              </a:r>
              <a:r>
                <a:rPr lang="pt-BR" sz="2000" dirty="0">
                  <a:solidFill>
                    <a:schemeClr val="accent3"/>
                  </a:solidFill>
                </a:rPr>
                <a:t>abreviados</a:t>
              </a:r>
              <a:r>
                <a:rPr lang="pt-BR" sz="2000" dirty="0"/>
                <a:t>, podem ser usados apenas no </a:t>
              </a:r>
              <a:r>
                <a:rPr lang="pt-BR" sz="2000" dirty="0">
                  <a:solidFill>
                    <a:schemeClr val="accent3">
                      <a:lumMod val="75000"/>
                    </a:schemeClr>
                  </a:solidFill>
                </a:rPr>
                <a:t>escopo da classe</a:t>
              </a:r>
              <a:r>
                <a:rPr lang="pt-BR" sz="2000" dirty="0"/>
                <a:t>.</a:t>
              </a:r>
              <a:endParaRPr lang="pt-BR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F089EBED-B6E4-51CB-D35B-47AEEAED588F}"/>
              </a:ext>
            </a:extLst>
          </p:cNvPr>
          <p:cNvCxnSpPr>
            <a:cxnSpLocks/>
            <a:stCxn id="12" idx="2"/>
            <a:endCxn id="6" idx="2"/>
          </p:cNvCxnSpPr>
          <p:nvPr/>
        </p:nvCxnSpPr>
        <p:spPr>
          <a:xfrm rot="5400000" flipH="1" flipV="1">
            <a:off x="6209692" y="2811050"/>
            <a:ext cx="667437" cy="4692183"/>
          </a:xfrm>
          <a:prstGeom prst="bentConnector3">
            <a:avLst>
              <a:gd name="adj1" fmla="val -62987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0143E3A-0320-4448-6D9D-0997138EECBE}"/>
              </a:ext>
            </a:extLst>
          </p:cNvPr>
          <p:cNvSpPr/>
          <p:nvPr/>
        </p:nvSpPr>
        <p:spPr>
          <a:xfrm>
            <a:off x="2555860" y="4402501"/>
            <a:ext cx="3282919" cy="1088359"/>
          </a:xfrm>
          <a:prstGeom prst="roundRect">
            <a:avLst>
              <a:gd name="adj" fmla="val 10420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C7EDE7F7-65EA-EB76-B9F0-10BF6995B568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4175829" y="2816005"/>
            <a:ext cx="464496" cy="151433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C403C24B-8602-40B0-E7FB-E2ACECE16AFF}"/>
              </a:ext>
            </a:extLst>
          </p:cNvPr>
          <p:cNvSpPr txBox="1"/>
          <p:nvPr/>
        </p:nvSpPr>
        <p:spPr>
          <a:xfrm>
            <a:off x="2243892" y="3786991"/>
            <a:ext cx="44980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   horas = horas + </a:t>
            </a:r>
            <a:r>
              <a:rPr lang="pt-BR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pt-BR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35427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73B4A-07A7-6E72-C0CD-A9A2C33B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Inline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3236C1-5FC2-9F05-A2F1-9B2F700A9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Métodos</a:t>
            </a:r>
            <a:r>
              <a:rPr lang="pt-BR" dirty="0"/>
              <a:t> definidos na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declaração da classe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se tornam automaticamente </a:t>
            </a:r>
            <a:br>
              <a:rPr lang="pt-BR" dirty="0"/>
            </a:br>
            <a:r>
              <a:rPr lang="pt-BR" dirty="0"/>
              <a:t>inline</a:t>
            </a:r>
          </a:p>
          <a:p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889F2C8-9203-390D-3E84-D06CDC3A2A7F}"/>
              </a:ext>
            </a:extLst>
          </p:cNvPr>
          <p:cNvGrpSpPr/>
          <p:nvPr/>
        </p:nvGrpSpPr>
        <p:grpSpPr>
          <a:xfrm>
            <a:off x="6924155" y="2578078"/>
            <a:ext cx="3276686" cy="3539430"/>
            <a:chOff x="6924155" y="2690812"/>
            <a:chExt cx="3276686" cy="3539430"/>
          </a:xfrm>
        </p:grpSpPr>
        <p:sp>
          <p:nvSpPr>
            <p:cNvPr id="6" name="Retângulo: Cantos Arredondados 6">
              <a:extLst>
                <a:ext uri="{FF2B5EF4-FFF2-40B4-BE49-F238E27FC236}">
                  <a16:creationId xmlns:a16="http://schemas.microsoft.com/office/drawing/2014/main" id="{3A64469A-7143-DC85-3AB2-54C5D3ED108D}"/>
                </a:ext>
              </a:extLst>
            </p:cNvPr>
            <p:cNvSpPr/>
            <p:nvPr/>
          </p:nvSpPr>
          <p:spPr>
            <a:xfrm>
              <a:off x="7131964" y="4355133"/>
              <a:ext cx="2906038" cy="1340285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61BC595-DF9F-D6FD-CC68-5B1FD642400F}"/>
                </a:ext>
              </a:extLst>
            </p:cNvPr>
            <p:cNvSpPr txBox="1"/>
            <p:nvPr/>
          </p:nvSpPr>
          <p:spPr>
            <a:xfrm>
              <a:off x="6924155" y="2690812"/>
              <a:ext cx="3276686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br>
                <a:rPr lang="pt-BR" sz="1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calcular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{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(horas &gt; 0)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custo = preco/horas; 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}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b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5E16C84-ECBF-7FA4-A595-209C827F1C3D}"/>
              </a:ext>
            </a:extLst>
          </p:cNvPr>
          <p:cNvGrpSpPr/>
          <p:nvPr/>
        </p:nvGrpSpPr>
        <p:grpSpPr>
          <a:xfrm>
            <a:off x="2362131" y="3799822"/>
            <a:ext cx="3133190" cy="1624131"/>
            <a:chOff x="7912761" y="3619820"/>
            <a:chExt cx="3133190" cy="1624131"/>
          </a:xfrm>
        </p:grpSpPr>
        <p:sp>
          <p:nvSpPr>
            <p:cNvPr id="11" name="Retângulo: Cantos Arredondados 5">
              <a:extLst>
                <a:ext uri="{FF2B5EF4-FFF2-40B4-BE49-F238E27FC236}">
                  <a16:creationId xmlns:a16="http://schemas.microsoft.com/office/drawing/2014/main" id="{54D5FC5D-7C4B-7689-F710-3D979DFDE0C0}"/>
                </a:ext>
              </a:extLst>
            </p:cNvPr>
            <p:cNvSpPr/>
            <p:nvPr/>
          </p:nvSpPr>
          <p:spPr>
            <a:xfrm>
              <a:off x="7912761" y="3619820"/>
              <a:ext cx="3133190" cy="1624131"/>
            </a:xfrm>
            <a:prstGeom prst="round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80E6B61-556E-5B4B-3CBA-580D1A9E2F92}"/>
                </a:ext>
              </a:extLst>
            </p:cNvPr>
            <p:cNvSpPr txBox="1"/>
            <p:nvPr/>
          </p:nvSpPr>
          <p:spPr>
            <a:xfrm>
              <a:off x="7976694" y="3674769"/>
              <a:ext cx="2926521" cy="1387435"/>
            </a:xfrm>
            <a:prstGeom prst="roundRect">
              <a:avLst>
                <a:gd name="adj" fmla="val 8943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/>
                <a:t>Tipicamente implementam </a:t>
              </a:r>
              <a:r>
                <a:rPr lang="pt-BR" sz="2000" dirty="0">
                  <a:solidFill>
                    <a:schemeClr val="accent3">
                      <a:lumMod val="75000"/>
                    </a:schemeClr>
                  </a:solidFill>
                </a:rPr>
                <a:t>funções curtas</a:t>
              </a:r>
              <a:r>
                <a:rPr lang="pt-BR" sz="2000" dirty="0"/>
                <a:t> que são </a:t>
              </a:r>
              <a:r>
                <a:rPr lang="pt-BR" sz="2000" dirty="0">
                  <a:solidFill>
                    <a:schemeClr val="accent3"/>
                  </a:solidFill>
                </a:rPr>
                <a:t>chamadas com frequência</a:t>
              </a:r>
              <a:r>
                <a:rPr lang="pt-BR" sz="2000" dirty="0"/>
                <a:t>.</a:t>
              </a:r>
              <a:endParaRPr lang="pt-BR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73328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3236C1-5FC2-9F05-A2F1-9B2F700A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73936"/>
            <a:ext cx="10363200" cy="4572000"/>
          </a:xfrm>
        </p:spPr>
        <p:txBody>
          <a:bodyPr/>
          <a:lstStyle/>
          <a:p>
            <a:r>
              <a:rPr lang="pt-BR" dirty="0"/>
              <a:t>Eles podem ser definidos também </a:t>
            </a:r>
            <a:r>
              <a:rPr lang="pt-BR" dirty="0">
                <a:solidFill>
                  <a:schemeClr val="accent3"/>
                </a:solidFill>
              </a:rPr>
              <a:t>fora da classe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Usando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palavra-chave inline</a:t>
            </a:r>
          </a:p>
          <a:p>
            <a:endParaRPr lang="pt-BR" dirty="0"/>
          </a:p>
        </p:txBody>
      </p:sp>
      <p:sp>
        <p:nvSpPr>
          <p:cNvPr id="12" name="Retângulo: Cantos Arredondados 6">
            <a:extLst>
              <a:ext uri="{FF2B5EF4-FFF2-40B4-BE49-F238E27FC236}">
                <a16:creationId xmlns:a16="http://schemas.microsoft.com/office/drawing/2014/main" id="{FEB7059D-1836-BB84-B190-3459872B4B1F}"/>
              </a:ext>
            </a:extLst>
          </p:cNvPr>
          <p:cNvSpPr/>
          <p:nvPr/>
        </p:nvSpPr>
        <p:spPr>
          <a:xfrm>
            <a:off x="2369814" y="5252453"/>
            <a:ext cx="1949406" cy="363255"/>
          </a:xfrm>
          <a:prstGeom prst="roundRect">
            <a:avLst>
              <a:gd name="adj" fmla="val 10420"/>
            </a:avLst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1BC595-DF9F-D6FD-CC68-5B1FD642400F}"/>
              </a:ext>
            </a:extLst>
          </p:cNvPr>
          <p:cNvSpPr txBox="1"/>
          <p:nvPr/>
        </p:nvSpPr>
        <p:spPr>
          <a:xfrm>
            <a:off x="2132187" y="3559538"/>
            <a:ext cx="22502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873B4A-07A7-6E72-C0CD-A9A2C33B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Inline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B0F9F7D-22BE-F8B3-CAB8-B5AAC69AC45C}"/>
              </a:ext>
            </a:extLst>
          </p:cNvPr>
          <p:cNvSpPr txBox="1"/>
          <p:nvPr/>
        </p:nvSpPr>
        <p:spPr>
          <a:xfrm>
            <a:off x="5348379" y="3588209"/>
            <a:ext cx="3392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"Jogo.h"</a:t>
            </a:r>
            <a:b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(horas &gt; 0)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custo = preco/horas;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270AE6E-F245-6568-E80F-4E726E504B22}"/>
              </a:ext>
            </a:extLst>
          </p:cNvPr>
          <p:cNvCxnSpPr>
            <a:cxnSpLocks/>
          </p:cNvCxnSpPr>
          <p:nvPr/>
        </p:nvCxnSpPr>
        <p:spPr>
          <a:xfrm flipV="1">
            <a:off x="4853069" y="3062772"/>
            <a:ext cx="0" cy="3077557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ralelogramo 5">
            <a:extLst>
              <a:ext uri="{FF2B5EF4-FFF2-40B4-BE49-F238E27FC236}">
                <a16:creationId xmlns:a16="http://schemas.microsoft.com/office/drawing/2014/main" id="{DF227136-38AE-A450-E1FA-90516336802D}"/>
              </a:ext>
            </a:extLst>
          </p:cNvPr>
          <p:cNvSpPr/>
          <p:nvPr/>
        </p:nvSpPr>
        <p:spPr>
          <a:xfrm>
            <a:off x="2162294" y="3077397"/>
            <a:ext cx="1720279" cy="351603"/>
          </a:xfrm>
          <a:prstGeom prst="parallelogram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Jogo.h</a:t>
            </a:r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F2A2E2C9-C70E-A763-608F-C21EC4A2793E}"/>
              </a:ext>
            </a:extLst>
          </p:cNvPr>
          <p:cNvSpPr/>
          <p:nvPr/>
        </p:nvSpPr>
        <p:spPr>
          <a:xfrm>
            <a:off x="5401351" y="3074666"/>
            <a:ext cx="1720279" cy="351603"/>
          </a:xfrm>
          <a:prstGeom prst="parallelogram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Jogo.cpp</a:t>
            </a:r>
          </a:p>
        </p:txBody>
      </p:sp>
      <p:pic>
        <p:nvPicPr>
          <p:cNvPr id="10" name="Gráfico 9" descr="Seta: curva no sentido horário com preenchimento sólido">
            <a:extLst>
              <a:ext uri="{FF2B5EF4-FFF2-40B4-BE49-F238E27FC236}">
                <a16:creationId xmlns:a16="http://schemas.microsoft.com/office/drawing/2014/main" id="{E48B4FD4-9FBA-1347-E167-95A954F5E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782968">
            <a:off x="4229536" y="3857432"/>
            <a:ext cx="914400" cy="150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106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3236C1-5FC2-9F05-A2F1-9B2F700A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73936"/>
            <a:ext cx="10363200" cy="4572000"/>
          </a:xfrm>
        </p:spPr>
        <p:txBody>
          <a:bodyPr/>
          <a:lstStyle/>
          <a:p>
            <a:r>
              <a:rPr lang="pt-BR" dirty="0"/>
              <a:t>As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regras da linguagem</a:t>
            </a:r>
            <a:r>
              <a:rPr lang="pt-BR" dirty="0"/>
              <a:t> obrigam métodos inline a </a:t>
            </a:r>
            <a:br>
              <a:rPr lang="pt-BR" dirty="0"/>
            </a:br>
            <a:r>
              <a:rPr lang="pt-BR" dirty="0"/>
              <a:t>serem definidos </a:t>
            </a:r>
            <a:r>
              <a:rPr lang="pt-BR" dirty="0">
                <a:solidFill>
                  <a:schemeClr val="accent3"/>
                </a:solidFill>
              </a:rPr>
              <a:t>em cada arquivo .cpp</a:t>
            </a:r>
            <a:r>
              <a:rPr lang="pt-BR" dirty="0"/>
              <a:t> que os utiliza</a:t>
            </a:r>
          </a:p>
        </p:txBody>
      </p:sp>
      <p:sp>
        <p:nvSpPr>
          <p:cNvPr id="12" name="Retângulo: Cantos Arredondados 6">
            <a:extLst>
              <a:ext uri="{FF2B5EF4-FFF2-40B4-BE49-F238E27FC236}">
                <a16:creationId xmlns:a16="http://schemas.microsoft.com/office/drawing/2014/main" id="{FEB7059D-1836-BB84-B190-3459872B4B1F}"/>
              </a:ext>
            </a:extLst>
          </p:cNvPr>
          <p:cNvSpPr/>
          <p:nvPr/>
        </p:nvSpPr>
        <p:spPr>
          <a:xfrm>
            <a:off x="1426720" y="5361195"/>
            <a:ext cx="1949406" cy="363255"/>
          </a:xfrm>
          <a:prstGeom prst="roundRect">
            <a:avLst>
              <a:gd name="adj" fmla="val 10420"/>
            </a:avLst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873B4A-07A7-6E72-C0CD-A9A2C33B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Inline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270AE6E-F245-6568-E80F-4E726E504B22}"/>
              </a:ext>
            </a:extLst>
          </p:cNvPr>
          <p:cNvCxnSpPr>
            <a:cxnSpLocks/>
          </p:cNvCxnSpPr>
          <p:nvPr/>
        </p:nvCxnSpPr>
        <p:spPr>
          <a:xfrm flipV="1">
            <a:off x="3909975" y="3171514"/>
            <a:ext cx="0" cy="3077557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aralelogramo 5">
            <a:extLst>
              <a:ext uri="{FF2B5EF4-FFF2-40B4-BE49-F238E27FC236}">
                <a16:creationId xmlns:a16="http://schemas.microsoft.com/office/drawing/2014/main" id="{DF227136-38AE-A450-E1FA-90516336802D}"/>
              </a:ext>
            </a:extLst>
          </p:cNvPr>
          <p:cNvSpPr/>
          <p:nvPr/>
        </p:nvSpPr>
        <p:spPr>
          <a:xfrm>
            <a:off x="1219200" y="3186139"/>
            <a:ext cx="1720279" cy="351603"/>
          </a:xfrm>
          <a:prstGeom prst="parallelogram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Jogo.h</a:t>
            </a:r>
          </a:p>
        </p:txBody>
      </p:sp>
      <p:sp>
        <p:nvSpPr>
          <p:cNvPr id="8" name="Paralelogramo 7">
            <a:extLst>
              <a:ext uri="{FF2B5EF4-FFF2-40B4-BE49-F238E27FC236}">
                <a16:creationId xmlns:a16="http://schemas.microsoft.com/office/drawing/2014/main" id="{F2A2E2C9-C70E-A763-608F-C21EC4A2793E}"/>
              </a:ext>
            </a:extLst>
          </p:cNvPr>
          <p:cNvSpPr/>
          <p:nvPr/>
        </p:nvSpPr>
        <p:spPr>
          <a:xfrm>
            <a:off x="4458257" y="3183408"/>
            <a:ext cx="1720279" cy="351603"/>
          </a:xfrm>
          <a:prstGeom prst="parallelogram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JogoX.cpp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BF65A54-9FFE-C668-BB90-0DFAB80D5BD1}"/>
              </a:ext>
            </a:extLst>
          </p:cNvPr>
          <p:cNvCxnSpPr>
            <a:cxnSpLocks/>
          </p:cNvCxnSpPr>
          <p:nvPr/>
        </p:nvCxnSpPr>
        <p:spPr>
          <a:xfrm flipV="1">
            <a:off x="7724435" y="3136573"/>
            <a:ext cx="0" cy="3077557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ralelogramo 12">
            <a:extLst>
              <a:ext uri="{FF2B5EF4-FFF2-40B4-BE49-F238E27FC236}">
                <a16:creationId xmlns:a16="http://schemas.microsoft.com/office/drawing/2014/main" id="{62E50611-7140-D75A-A535-2BD5838CE323}"/>
              </a:ext>
            </a:extLst>
          </p:cNvPr>
          <p:cNvSpPr/>
          <p:nvPr/>
        </p:nvSpPr>
        <p:spPr>
          <a:xfrm>
            <a:off x="8269382" y="3183408"/>
            <a:ext cx="1720279" cy="351603"/>
          </a:xfrm>
          <a:prstGeom prst="parallelogram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JogoY.cpp</a:t>
            </a:r>
          </a:p>
        </p:txBody>
      </p:sp>
      <p:sp>
        <p:nvSpPr>
          <p:cNvPr id="14" name="Retângulo: Cantos Arredondados 6">
            <a:extLst>
              <a:ext uri="{FF2B5EF4-FFF2-40B4-BE49-F238E27FC236}">
                <a16:creationId xmlns:a16="http://schemas.microsoft.com/office/drawing/2014/main" id="{05D24680-75B6-BA6B-FAA3-EF8455704F4B}"/>
              </a:ext>
            </a:extLst>
          </p:cNvPr>
          <p:cNvSpPr/>
          <p:nvPr/>
        </p:nvSpPr>
        <p:spPr>
          <a:xfrm>
            <a:off x="4295451" y="4059044"/>
            <a:ext cx="3166938" cy="1302151"/>
          </a:xfrm>
          <a:prstGeom prst="roundRect">
            <a:avLst>
              <a:gd name="adj" fmla="val 10420"/>
            </a:avLst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" name="Retângulo: Cantos Arredondados 6">
            <a:extLst>
              <a:ext uri="{FF2B5EF4-FFF2-40B4-BE49-F238E27FC236}">
                <a16:creationId xmlns:a16="http://schemas.microsoft.com/office/drawing/2014/main" id="{9CC56CF6-3505-C223-5ABC-914C9C028BAA}"/>
              </a:ext>
            </a:extLst>
          </p:cNvPr>
          <p:cNvSpPr/>
          <p:nvPr/>
        </p:nvSpPr>
        <p:spPr>
          <a:xfrm>
            <a:off x="8102430" y="4059044"/>
            <a:ext cx="3166938" cy="1302151"/>
          </a:xfrm>
          <a:prstGeom prst="roundRect">
            <a:avLst>
              <a:gd name="adj" fmla="val 10420"/>
            </a:avLst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1BC595-DF9F-D6FD-CC68-5B1FD642400F}"/>
              </a:ext>
            </a:extLst>
          </p:cNvPr>
          <p:cNvSpPr txBox="1"/>
          <p:nvPr/>
        </p:nvSpPr>
        <p:spPr>
          <a:xfrm>
            <a:off x="1189093" y="3668280"/>
            <a:ext cx="22502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B0F9F7D-22BE-F8B3-CAB8-B5AAC69AC45C}"/>
              </a:ext>
            </a:extLst>
          </p:cNvPr>
          <p:cNvSpPr txBox="1"/>
          <p:nvPr/>
        </p:nvSpPr>
        <p:spPr>
          <a:xfrm>
            <a:off x="4405285" y="3696951"/>
            <a:ext cx="29748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"Jogo.h"</a:t>
            </a:r>
            <a:b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(horas &gt; 0)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custo = preco/horas;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chamada a calcular()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7C20747-20AA-EB20-666F-170F8443B022}"/>
              </a:ext>
            </a:extLst>
          </p:cNvPr>
          <p:cNvSpPr txBox="1"/>
          <p:nvPr/>
        </p:nvSpPr>
        <p:spPr>
          <a:xfrm>
            <a:off x="8216410" y="3696951"/>
            <a:ext cx="29748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"Jogo.h"</a:t>
            </a:r>
            <a:b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(horas &gt; 0)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custo = preco/horas;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chamada a calcular()</a:t>
            </a:r>
          </a:p>
        </p:txBody>
      </p:sp>
    </p:spTree>
    <p:extLst>
      <p:ext uri="{BB962C8B-B14F-4D97-AF65-F5344CB8AC3E}">
        <p14:creationId xmlns:p14="http://schemas.microsoft.com/office/powerpoint/2010/main" val="187350240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6">
            <a:extLst>
              <a:ext uri="{FF2B5EF4-FFF2-40B4-BE49-F238E27FC236}">
                <a16:creationId xmlns:a16="http://schemas.microsoft.com/office/drawing/2014/main" id="{67E1484E-2E48-4B54-D256-144F4E506222}"/>
              </a:ext>
            </a:extLst>
          </p:cNvPr>
          <p:cNvSpPr/>
          <p:nvPr/>
        </p:nvSpPr>
        <p:spPr>
          <a:xfrm>
            <a:off x="7136786" y="4812862"/>
            <a:ext cx="3166938" cy="1253401"/>
          </a:xfrm>
          <a:prstGeom prst="roundRect">
            <a:avLst>
              <a:gd name="adj" fmla="val 10420"/>
            </a:avLst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6" name="Retângulo: Cantos Arredondados 6">
            <a:extLst>
              <a:ext uri="{FF2B5EF4-FFF2-40B4-BE49-F238E27FC236}">
                <a16:creationId xmlns:a16="http://schemas.microsoft.com/office/drawing/2014/main" id="{D955ABD7-29CD-BD63-2D14-31B440E7B570}"/>
              </a:ext>
            </a:extLst>
          </p:cNvPr>
          <p:cNvSpPr/>
          <p:nvPr/>
        </p:nvSpPr>
        <p:spPr>
          <a:xfrm>
            <a:off x="7136786" y="2176718"/>
            <a:ext cx="3166938" cy="2534312"/>
          </a:xfrm>
          <a:prstGeom prst="roundRect">
            <a:avLst>
              <a:gd name="adj" fmla="val 5797"/>
            </a:avLst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3236C1-5FC2-9F05-A2F1-9B2F700A9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783560"/>
            <a:ext cx="5248507" cy="45720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A forma mais fácil de cumprir a regra para um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projeto com vários arquivos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Definir os métodos inline </a:t>
            </a:r>
            <a:br>
              <a:rPr lang="pt-BR" dirty="0"/>
            </a:br>
            <a:r>
              <a:rPr lang="pt-BR" dirty="0"/>
              <a:t>no </a:t>
            </a:r>
            <a:r>
              <a:rPr lang="pt-BR" dirty="0">
                <a:solidFill>
                  <a:schemeClr val="accent3"/>
                </a:solidFill>
              </a:rPr>
              <a:t>arquivo .h</a:t>
            </a:r>
            <a:r>
              <a:rPr lang="pt-BR" dirty="0"/>
              <a:t> que contém </a:t>
            </a:r>
            <a:br>
              <a:rPr lang="pt-BR" dirty="0"/>
            </a:br>
            <a:r>
              <a:rPr lang="pt-BR" dirty="0"/>
              <a:t>a declaração da classe</a:t>
            </a:r>
          </a:p>
          <a:p>
            <a:pPr lvl="1"/>
            <a:r>
              <a:rPr lang="pt-BR" dirty="0"/>
              <a:t>Perde-se a </a:t>
            </a:r>
            <a:r>
              <a:rPr lang="pt-BR" dirty="0">
                <a:solidFill>
                  <a:schemeClr val="accent3"/>
                </a:solidFill>
              </a:rPr>
              <a:t>separação da interface</a:t>
            </a:r>
            <a:r>
              <a:rPr lang="pt-BR" dirty="0"/>
              <a:t> e implementação </a:t>
            </a:r>
            <a:br>
              <a:rPr lang="pt-BR" dirty="0"/>
            </a:br>
            <a:r>
              <a:rPr lang="pt-BR" dirty="0"/>
              <a:t>da classe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1BC595-DF9F-D6FD-CC68-5B1FD642400F}"/>
              </a:ext>
            </a:extLst>
          </p:cNvPr>
          <p:cNvSpPr txBox="1"/>
          <p:nvPr/>
        </p:nvSpPr>
        <p:spPr>
          <a:xfrm>
            <a:off x="7233418" y="1783560"/>
            <a:ext cx="32766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Jogo.h //</a:t>
            </a:r>
            <a:br>
              <a:rPr lang="pt-BR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873B4A-07A7-6E72-C0CD-A9A2C33B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Inline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B0F9F7D-22BE-F8B3-CAB8-B5AAC69AC45C}"/>
              </a:ext>
            </a:extLst>
          </p:cNvPr>
          <p:cNvSpPr txBox="1"/>
          <p:nvPr/>
        </p:nvSpPr>
        <p:spPr>
          <a:xfrm>
            <a:off x="7233418" y="4847233"/>
            <a:ext cx="30480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(horas &gt; 0)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custo = preco/horas;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250149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F01A7-A748-AB4F-9401-BCADD776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FA1776-CBB8-9069-C706-8A7B78219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Métodos</a:t>
            </a:r>
            <a:r>
              <a:rPr lang="pt-BR" dirty="0"/>
              <a:t>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acessam dados privados</a:t>
            </a:r>
            <a:r>
              <a:rPr lang="pt-BR" dirty="0"/>
              <a:t> de um objeto</a:t>
            </a:r>
          </a:p>
          <a:p>
            <a:pPr lvl="1"/>
            <a:r>
              <a:rPr lang="pt-BR" dirty="0"/>
              <a:t>Mas de qual objeto?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7E8385-5C74-6547-3689-B547A17CB33E}"/>
              </a:ext>
            </a:extLst>
          </p:cNvPr>
          <p:cNvSpPr txBox="1"/>
          <p:nvPr/>
        </p:nvSpPr>
        <p:spPr>
          <a:xfrm>
            <a:off x="7262824" y="2926115"/>
            <a:ext cx="34916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&lt;&lt; nome 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R$"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preco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horas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 = R$"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custo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"/h\n"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717E8FB8-71F5-6FC5-5EA2-1CDA8FDA8531}"/>
              </a:ext>
            </a:extLst>
          </p:cNvPr>
          <p:cNvSpPr txBox="1"/>
          <p:nvPr/>
        </p:nvSpPr>
        <p:spPr>
          <a:xfrm>
            <a:off x="2131295" y="3015325"/>
            <a:ext cx="525658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  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&amp; nome,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atualizar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tempo);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D784B8D-7751-8046-760F-67F6F8141B36}"/>
              </a:ext>
            </a:extLst>
          </p:cNvPr>
          <p:cNvSpPr/>
          <p:nvPr/>
        </p:nvSpPr>
        <p:spPr>
          <a:xfrm>
            <a:off x="8455779" y="3367941"/>
            <a:ext cx="643616" cy="967653"/>
          </a:xfrm>
          <a:prstGeom prst="roundRect">
            <a:avLst>
              <a:gd name="adj" fmla="val 10420"/>
            </a:avLst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C71F7A23-1226-4811-2EE1-B3BA18FB8D7A}"/>
              </a:ext>
            </a:extLst>
          </p:cNvPr>
          <p:cNvGrpSpPr/>
          <p:nvPr/>
        </p:nvGrpSpPr>
        <p:grpSpPr>
          <a:xfrm>
            <a:off x="9286736" y="4607684"/>
            <a:ext cx="2087508" cy="1173108"/>
            <a:chOff x="9286736" y="4607684"/>
            <a:chExt cx="2087508" cy="1173108"/>
          </a:xfrm>
        </p:grpSpPr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3141AA2E-EDAB-12D0-CA8A-22215B14A7D6}"/>
                </a:ext>
              </a:extLst>
            </p:cNvPr>
            <p:cNvSpPr/>
            <p:nvPr/>
          </p:nvSpPr>
          <p:spPr>
            <a:xfrm>
              <a:off x="9286736" y="4607684"/>
              <a:ext cx="2087508" cy="1173108"/>
            </a:xfrm>
            <a:prstGeom prst="round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E20E9DA5-D422-97D6-FF8B-4125552AC970}"/>
                </a:ext>
              </a:extLst>
            </p:cNvPr>
            <p:cNvSpPr txBox="1"/>
            <p:nvPr/>
          </p:nvSpPr>
          <p:spPr>
            <a:xfrm>
              <a:off x="9389327" y="4710249"/>
              <a:ext cx="1882326" cy="967978"/>
            </a:xfrm>
            <a:prstGeom prst="roundRect">
              <a:avLst>
                <a:gd name="adj" fmla="val 8943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Estes dados pertencem a </a:t>
              </a:r>
              <a:r>
                <a:rPr lang="pt-BR" dirty="0">
                  <a:solidFill>
                    <a:schemeClr val="accent3"/>
                  </a:solidFill>
                </a:rPr>
                <a:t>qual objeto</a:t>
              </a:r>
              <a:r>
                <a:rPr lang="pt-BR" dirty="0"/>
                <a:t>?</a:t>
              </a:r>
            </a:p>
          </p:txBody>
        </p:sp>
      </p:grp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3ADBF192-281A-24A2-D15E-97EA329312E6}"/>
              </a:ext>
            </a:extLst>
          </p:cNvPr>
          <p:cNvCxnSpPr>
            <a:cxnSpLocks/>
            <a:stCxn id="49" idx="1"/>
            <a:endCxn id="47" idx="2"/>
          </p:cNvCxnSpPr>
          <p:nvPr/>
        </p:nvCxnSpPr>
        <p:spPr>
          <a:xfrm rot="10800000">
            <a:off x="8777588" y="4335594"/>
            <a:ext cx="509149" cy="858644"/>
          </a:xfrm>
          <a:prstGeom prst="bentConnector2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71987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F01A7-A748-AB4F-9401-BCADD776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FA1776-CBB8-9069-C706-8A7B78219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Todos os </a:t>
            </a:r>
            <a:r>
              <a:rPr lang="pt-BR" b="1" dirty="0"/>
              <a:t>objetos</a:t>
            </a:r>
            <a:r>
              <a:rPr lang="pt-BR" dirty="0"/>
              <a:t> vão ter sua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cópia dos atributos</a:t>
            </a:r>
          </a:p>
          <a:p>
            <a:pPr lvl="1"/>
            <a:r>
              <a:rPr lang="pt-BR" dirty="0"/>
              <a:t>Os métodos são chamados a partir dos objetos </a:t>
            </a:r>
          </a:p>
          <a:p>
            <a:pPr lvl="2"/>
            <a:r>
              <a:rPr lang="pt-BR" dirty="0"/>
              <a:t>Usando o </a:t>
            </a:r>
            <a:r>
              <a:rPr lang="pt-BR" dirty="0">
                <a:solidFill>
                  <a:schemeClr val="accent3"/>
                </a:solidFill>
              </a:rPr>
              <a:t>operador membro</a:t>
            </a:r>
            <a:r>
              <a:rPr lang="pt-BR" dirty="0"/>
              <a:t> ( . )</a:t>
            </a:r>
          </a:p>
          <a:p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CB03322-E4D1-3E3F-C8E4-43E410B666A4}"/>
              </a:ext>
            </a:extLst>
          </p:cNvPr>
          <p:cNvGrpSpPr/>
          <p:nvPr/>
        </p:nvGrpSpPr>
        <p:grpSpPr>
          <a:xfrm>
            <a:off x="7645008" y="3006557"/>
            <a:ext cx="3600605" cy="3200648"/>
            <a:chOff x="4727848" y="2725477"/>
            <a:chExt cx="3600605" cy="3200648"/>
          </a:xfrm>
        </p:grpSpPr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id="{D2321285-B91B-C00F-EE75-3D184AEAF319}"/>
                </a:ext>
              </a:extLst>
            </p:cNvPr>
            <p:cNvSpPr/>
            <p:nvPr/>
          </p:nvSpPr>
          <p:spPr>
            <a:xfrm rot="16200000">
              <a:off x="4577176" y="3484967"/>
              <a:ext cx="602286" cy="300942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3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pt-BR" sz="1600" b="1" cap="small">
                  <a:solidFill>
                    <a:schemeClr val="bg1"/>
                  </a:solidFill>
                </a:rPr>
                <a:t>Jogo</a:t>
              </a:r>
            </a:p>
          </p:txBody>
        </p:sp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D14DE078-71AB-E3A1-BC63-12420BF9C530}"/>
                </a:ext>
              </a:extLst>
            </p:cNvPr>
            <p:cNvSpPr/>
            <p:nvPr/>
          </p:nvSpPr>
          <p:spPr>
            <a:xfrm rot="16200000">
              <a:off x="4581513" y="5201649"/>
              <a:ext cx="602286" cy="300942"/>
            </a:xfrm>
            <a:prstGeom prst="round2SameRect">
              <a:avLst>
                <a:gd name="adj1" fmla="val 13552"/>
                <a:gd name="adj2" fmla="val 0"/>
              </a:avLst>
            </a:prstGeom>
            <a:solidFill>
              <a:schemeClr val="accent3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pt-BR" sz="1600" b="1" cap="small">
                  <a:solidFill>
                    <a:schemeClr val="bg1"/>
                  </a:solidFill>
                </a:rPr>
                <a:t>Jogo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425EEEB-46B8-964A-B506-F741ADEC4918}"/>
                </a:ext>
              </a:extLst>
            </p:cNvPr>
            <p:cNvSpPr txBox="1"/>
            <p:nvPr/>
          </p:nvSpPr>
          <p:spPr>
            <a:xfrm>
              <a:off x="5738756" y="2725477"/>
              <a:ext cx="1068977" cy="33855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Memória</a:t>
              </a:r>
              <a:endParaRPr lang="pt-BR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BC764F1-ACC3-44EA-5EB3-41C108148F8A}"/>
                </a:ext>
              </a:extLst>
            </p:cNvPr>
            <p:cNvSpPr/>
            <p:nvPr/>
          </p:nvSpPr>
          <p:spPr>
            <a:xfrm>
              <a:off x="5736165" y="3068960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"Gears"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65EBA24-4E58-1AD0-FC2A-7F9DB6A218C1}"/>
                </a:ext>
              </a:extLst>
            </p:cNvPr>
            <p:cNvSpPr/>
            <p:nvPr/>
          </p:nvSpPr>
          <p:spPr>
            <a:xfrm>
              <a:off x="5736165" y="3354673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75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22D33A2-7B36-3AFB-7F81-DA0FC291D0CC}"/>
                </a:ext>
              </a:extLst>
            </p:cNvPr>
            <p:cNvSpPr/>
            <p:nvPr/>
          </p:nvSpPr>
          <p:spPr>
            <a:xfrm>
              <a:off x="5736165" y="3640386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300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94B0677-5CD7-5241-4D41-09598A397CE2}"/>
                </a:ext>
              </a:extLst>
            </p:cNvPr>
            <p:cNvSpPr/>
            <p:nvPr/>
          </p:nvSpPr>
          <p:spPr>
            <a:xfrm>
              <a:off x="5736165" y="3926099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0.25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961B355-A4B5-E3D3-FC9E-3555FDE3BA35}"/>
                </a:ext>
              </a:extLst>
            </p:cNvPr>
            <p:cNvSpPr/>
            <p:nvPr/>
          </p:nvSpPr>
          <p:spPr>
            <a:xfrm>
              <a:off x="5736165" y="4211812"/>
              <a:ext cx="1071570" cy="2857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38F4550-DBD4-EFDC-B015-B00DF467861D}"/>
                </a:ext>
              </a:extLst>
            </p:cNvPr>
            <p:cNvSpPr/>
            <p:nvPr/>
          </p:nvSpPr>
          <p:spPr>
            <a:xfrm>
              <a:off x="5736165" y="4497525"/>
              <a:ext cx="1071570" cy="28575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+mj-lt"/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89B08EE-3C8F-0C0A-8C69-78B960E4CF27}"/>
                </a:ext>
              </a:extLst>
            </p:cNvPr>
            <p:cNvSpPr/>
            <p:nvPr/>
          </p:nvSpPr>
          <p:spPr>
            <a:xfrm>
              <a:off x="5736165" y="4783238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"Doom"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EFC45C3-7FE6-2F80-D596-18A80FC5D198}"/>
                </a:ext>
              </a:extLst>
            </p:cNvPr>
            <p:cNvSpPr txBox="1"/>
            <p:nvPr/>
          </p:nvSpPr>
          <p:spPr>
            <a:xfrm>
              <a:off x="7440066" y="3034864"/>
              <a:ext cx="744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=  gears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6724127-91E4-37EB-81B0-AD5553C8C7CF}"/>
                </a:ext>
              </a:extLst>
            </p:cNvPr>
            <p:cNvSpPr txBox="1"/>
            <p:nvPr/>
          </p:nvSpPr>
          <p:spPr>
            <a:xfrm>
              <a:off x="5160101" y="308103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nome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E10417-1977-E9FA-F1D0-7ABAA2A78B7E}"/>
                </a:ext>
              </a:extLst>
            </p:cNvPr>
            <p:cNvSpPr txBox="1"/>
            <p:nvPr/>
          </p:nvSpPr>
          <p:spPr>
            <a:xfrm>
              <a:off x="5160101" y="3364171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+mj-lt"/>
                </a:rPr>
                <a:t>preco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1D50287-B024-96AC-FF74-E777788D721F}"/>
                </a:ext>
              </a:extLst>
            </p:cNvPr>
            <p:cNvSpPr txBox="1"/>
            <p:nvPr/>
          </p:nvSpPr>
          <p:spPr>
            <a:xfrm>
              <a:off x="5160101" y="3647311"/>
              <a:ext cx="5036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horas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F702C68-BEE6-13AF-EFDD-B9E63B2EE3AE}"/>
                </a:ext>
              </a:extLst>
            </p:cNvPr>
            <p:cNvSpPr txBox="1"/>
            <p:nvPr/>
          </p:nvSpPr>
          <p:spPr>
            <a:xfrm>
              <a:off x="6886100" y="3068960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+mj-lt"/>
                </a:rPr>
                <a:t>0xCB2B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CA4CCA4-FAF1-4FF9-ED52-34121660CC1A}"/>
                </a:ext>
              </a:extLst>
            </p:cNvPr>
            <p:cNvSpPr txBox="1"/>
            <p:nvPr/>
          </p:nvSpPr>
          <p:spPr>
            <a:xfrm>
              <a:off x="6886100" y="3354673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0xCB2F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E0D8F39-3FA8-B3E1-4A60-003C72B13991}"/>
                </a:ext>
              </a:extLst>
            </p:cNvPr>
            <p:cNvSpPr txBox="1"/>
            <p:nvPr/>
          </p:nvSpPr>
          <p:spPr>
            <a:xfrm>
              <a:off x="6886100" y="3640386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0xCB33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EA2EE172-ED04-CDF0-7312-8A085FAF408E}"/>
                </a:ext>
              </a:extLst>
            </p:cNvPr>
            <p:cNvSpPr txBox="1"/>
            <p:nvPr/>
          </p:nvSpPr>
          <p:spPr>
            <a:xfrm>
              <a:off x="6886100" y="3926099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0xCB37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9AFA323D-D56C-FE59-BE8F-23C5F0664C34}"/>
                </a:ext>
              </a:extLst>
            </p:cNvPr>
            <p:cNvSpPr txBox="1"/>
            <p:nvPr/>
          </p:nvSpPr>
          <p:spPr>
            <a:xfrm>
              <a:off x="6886100" y="4211812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0xCB3B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310BF4A-FA97-B8D1-E3C4-5ECC75993403}"/>
                </a:ext>
              </a:extLst>
            </p:cNvPr>
            <p:cNvSpPr txBox="1"/>
            <p:nvPr/>
          </p:nvSpPr>
          <p:spPr>
            <a:xfrm>
              <a:off x="6886100" y="4497525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0xCB3F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E6EC53C-F199-94A7-964D-CCA1F425C03E}"/>
                </a:ext>
              </a:extLst>
            </p:cNvPr>
            <p:cNvSpPr txBox="1"/>
            <p:nvPr/>
          </p:nvSpPr>
          <p:spPr>
            <a:xfrm>
              <a:off x="6886100" y="4783238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0xCB43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1C5DB7C-264E-6778-DF6B-749DC922E476}"/>
                </a:ext>
              </a:extLst>
            </p:cNvPr>
            <p:cNvSpPr txBox="1"/>
            <p:nvPr/>
          </p:nvSpPr>
          <p:spPr>
            <a:xfrm>
              <a:off x="5160101" y="393828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custo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EBCF4005-B46A-40A6-0B19-4DB31D2F240D}"/>
                </a:ext>
              </a:extLst>
            </p:cNvPr>
            <p:cNvSpPr txBox="1"/>
            <p:nvPr/>
          </p:nvSpPr>
          <p:spPr>
            <a:xfrm>
              <a:off x="6896230" y="5068951"/>
              <a:ext cx="6142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0xCB47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DBFB08E-60DB-79DE-1519-8234C92AB84E}"/>
                </a:ext>
              </a:extLst>
            </p:cNvPr>
            <p:cNvSpPr txBox="1"/>
            <p:nvPr/>
          </p:nvSpPr>
          <p:spPr>
            <a:xfrm>
              <a:off x="6896230" y="5354664"/>
              <a:ext cx="619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0xCB4B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25213BCF-219E-BA9A-53CE-790F033C1D26}"/>
                </a:ext>
              </a:extLst>
            </p:cNvPr>
            <p:cNvSpPr txBox="1"/>
            <p:nvPr/>
          </p:nvSpPr>
          <p:spPr>
            <a:xfrm>
              <a:off x="6896230" y="5640373"/>
              <a:ext cx="6062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0xCB4F</a:t>
              </a: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3B80132B-ABE0-9869-A6C7-02BE98027D1B}"/>
                </a:ext>
              </a:extLst>
            </p:cNvPr>
            <p:cNvSpPr/>
            <p:nvPr/>
          </p:nvSpPr>
          <p:spPr>
            <a:xfrm>
              <a:off x="5736163" y="5068951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90</a:t>
              </a: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79802BFE-9190-332E-951B-0CC0250D1D0E}"/>
                </a:ext>
              </a:extLst>
            </p:cNvPr>
            <p:cNvSpPr/>
            <p:nvPr/>
          </p:nvSpPr>
          <p:spPr>
            <a:xfrm>
              <a:off x="5736163" y="5354664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100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3546C2B-F3B3-78C6-FE9C-94B60124C30B}"/>
                </a:ext>
              </a:extLst>
            </p:cNvPr>
            <p:cNvSpPr/>
            <p:nvPr/>
          </p:nvSpPr>
          <p:spPr>
            <a:xfrm>
              <a:off x="5736163" y="5640373"/>
              <a:ext cx="1071570" cy="2857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+mj-lt"/>
                </a:rPr>
                <a:t>0.90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18307B68-289E-8701-BE72-D5037DB88920}"/>
                </a:ext>
              </a:extLst>
            </p:cNvPr>
            <p:cNvSpPr txBox="1"/>
            <p:nvPr/>
          </p:nvSpPr>
          <p:spPr>
            <a:xfrm>
              <a:off x="7421760" y="4753421"/>
              <a:ext cx="7809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=  doom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E22E2D60-2D0D-21A3-A612-91C2DF6C3575}"/>
                </a:ext>
              </a:extLst>
            </p:cNvPr>
            <p:cNvSpPr txBox="1"/>
            <p:nvPr/>
          </p:nvSpPr>
          <p:spPr>
            <a:xfrm>
              <a:off x="5160101" y="47995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nome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57E7ED00-65A4-DE98-9BA3-5BDE1270674B}"/>
                </a:ext>
              </a:extLst>
            </p:cNvPr>
            <p:cNvSpPr txBox="1"/>
            <p:nvPr/>
          </p:nvSpPr>
          <p:spPr>
            <a:xfrm>
              <a:off x="5160101" y="5082728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+mj-lt"/>
                </a:rPr>
                <a:t>preco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57B0A797-1457-A532-CCF4-FEC463129BE8}"/>
                </a:ext>
              </a:extLst>
            </p:cNvPr>
            <p:cNvSpPr txBox="1"/>
            <p:nvPr/>
          </p:nvSpPr>
          <p:spPr>
            <a:xfrm>
              <a:off x="5160101" y="5365868"/>
              <a:ext cx="5036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horas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82683B3E-D996-08C5-3208-B214D36FAAA2}"/>
                </a:ext>
              </a:extLst>
            </p:cNvPr>
            <p:cNvSpPr txBox="1"/>
            <p:nvPr/>
          </p:nvSpPr>
          <p:spPr>
            <a:xfrm>
              <a:off x="5160101" y="565684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>
                  <a:latin typeface="+mj-lt"/>
                </a:rPr>
                <a:t>custo</a:t>
              </a:r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6A71E6D5-02FD-0423-0542-6F906C6208FA}"/>
                </a:ext>
              </a:extLst>
            </p:cNvPr>
            <p:cNvSpPr/>
            <p:nvPr/>
          </p:nvSpPr>
          <p:spPr>
            <a:xfrm>
              <a:off x="5016085" y="3064031"/>
              <a:ext cx="3312368" cy="1142813"/>
            </a:xfrm>
            <a:prstGeom prst="roundRect">
              <a:avLst>
                <a:gd name="adj" fmla="val 9356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564B572A-A532-33A0-311D-B1AFCFC0A077}"/>
                </a:ext>
              </a:extLst>
            </p:cNvPr>
            <p:cNvSpPr/>
            <p:nvPr/>
          </p:nvSpPr>
          <p:spPr>
            <a:xfrm>
              <a:off x="5015880" y="4780713"/>
              <a:ext cx="3312368" cy="1142813"/>
            </a:xfrm>
            <a:prstGeom prst="roundRect">
              <a:avLst>
                <a:gd name="adj" fmla="val 9356"/>
              </a:avLst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03C7C497-30DB-E679-79CC-1B1E3EED26AC}"/>
              </a:ext>
            </a:extLst>
          </p:cNvPr>
          <p:cNvGrpSpPr/>
          <p:nvPr/>
        </p:nvGrpSpPr>
        <p:grpSpPr>
          <a:xfrm>
            <a:off x="1404312" y="3794581"/>
            <a:ext cx="5837285" cy="2062103"/>
            <a:chOff x="1404312" y="3794581"/>
            <a:chExt cx="5837285" cy="2062103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337EA39-9B3D-93D9-CAF6-5E3DDFB08A24}"/>
                </a:ext>
              </a:extLst>
            </p:cNvPr>
            <p:cNvSpPr txBox="1"/>
            <p:nvPr/>
          </p:nvSpPr>
          <p:spPr>
            <a:xfrm>
              <a:off x="1404312" y="3794581"/>
              <a:ext cx="229989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6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b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{ </a:t>
              </a:r>
              <a:b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6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gears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b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6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doom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  <a:p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gears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doom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A7E8385-5C74-6547-3689-B547A17CB33E}"/>
                </a:ext>
              </a:extLst>
            </p:cNvPr>
            <p:cNvSpPr txBox="1"/>
            <p:nvPr/>
          </p:nvSpPr>
          <p:spPr>
            <a:xfrm>
              <a:off x="4103276" y="3954283"/>
              <a:ext cx="313832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  <a:r>
                <a:rPr lang="pt-BR" sz="1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::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pt-BR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cout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&lt;&lt; nome  &lt;&lt; </a:t>
              </a:r>
              <a:r>
                <a:rPr lang="pt-B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R$"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&lt;&lt; preco &lt;&lt; </a:t>
              </a:r>
              <a:r>
                <a:rPr lang="pt-B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 "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&lt;&lt; horas &lt;&lt; </a:t>
              </a:r>
              <a:r>
                <a:rPr lang="pt-B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"h = R$"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&lt;&lt; custo &lt;&lt; </a:t>
              </a:r>
              <a:r>
                <a:rPr lang="pt-B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"/h\n"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AECC207A-B276-EC48-5217-03F391A5ACCD}"/>
                </a:ext>
              </a:extLst>
            </p:cNvPr>
            <p:cNvCxnSpPr>
              <a:cxnSpLocks/>
            </p:cNvCxnSpPr>
            <p:nvPr/>
          </p:nvCxnSpPr>
          <p:spPr>
            <a:xfrm>
              <a:off x="3798823" y="3868738"/>
              <a:ext cx="2680" cy="1819734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008267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FE85C-F6B0-1923-30B4-4D69D919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DBF4B0-C4A4-9DA3-A9CC-FA0CD3162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Objetos</a:t>
            </a:r>
            <a:r>
              <a:rPr lang="pt-BR" dirty="0"/>
              <a:t> de uma classe:</a:t>
            </a:r>
          </a:p>
          <a:p>
            <a:pPr lvl="1"/>
            <a:r>
              <a:rPr lang="pt-BR" dirty="0"/>
              <a:t>Tem sua própria cópia dos atributos</a:t>
            </a:r>
          </a:p>
          <a:p>
            <a:pPr lvl="1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Compartilham</a:t>
            </a:r>
            <a:r>
              <a:rPr lang="pt-BR" dirty="0"/>
              <a:t> o mesmo </a:t>
            </a:r>
            <a:r>
              <a:rPr lang="pt-BR" dirty="0">
                <a:solidFill>
                  <a:schemeClr val="accent3"/>
                </a:solidFill>
              </a:rPr>
              <a:t>conjunto de métodos</a:t>
            </a: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407E6399-30DC-0858-0F15-081F3A09147E}"/>
              </a:ext>
            </a:extLst>
          </p:cNvPr>
          <p:cNvGrpSpPr/>
          <p:nvPr/>
        </p:nvGrpSpPr>
        <p:grpSpPr>
          <a:xfrm>
            <a:off x="2213889" y="3620991"/>
            <a:ext cx="8271683" cy="2455045"/>
            <a:chOff x="2169284" y="3745884"/>
            <a:chExt cx="8271683" cy="245504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A960376C-8A52-D547-9077-04249A442FD7}"/>
                </a:ext>
              </a:extLst>
            </p:cNvPr>
            <p:cNvSpPr txBox="1"/>
            <p:nvPr/>
          </p:nvSpPr>
          <p:spPr>
            <a:xfrm>
              <a:off x="5010291" y="5247277"/>
              <a:ext cx="2506824" cy="374571"/>
            </a:xfrm>
            <a:prstGeom prst="round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6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  <a:r>
                <a:rPr lang="pt-BR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::</a:t>
              </a:r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14E1C6C7-1E4E-EB87-F951-D9073DCA1C11}"/>
                </a:ext>
              </a:extLst>
            </p:cNvPr>
            <p:cNvGrpSpPr/>
            <p:nvPr/>
          </p:nvGrpSpPr>
          <p:grpSpPr>
            <a:xfrm>
              <a:off x="8354848" y="3745884"/>
              <a:ext cx="2086119" cy="1493237"/>
              <a:chOff x="5732080" y="4432888"/>
              <a:chExt cx="2086119" cy="1493237"/>
            </a:xfrm>
          </p:grpSpPr>
          <p:sp>
            <p:nvSpPr>
              <p:cNvPr id="7" name="Retângulo: Cantos Superiores Arredondados 6">
                <a:extLst>
                  <a:ext uri="{FF2B5EF4-FFF2-40B4-BE49-F238E27FC236}">
                    <a16:creationId xmlns:a16="http://schemas.microsoft.com/office/drawing/2014/main" id="{C32BF50E-12A8-E7AF-F345-194C7AB165AD}"/>
                  </a:ext>
                </a:extLst>
              </p:cNvPr>
              <p:cNvSpPr/>
              <p:nvPr/>
            </p:nvSpPr>
            <p:spPr>
              <a:xfrm rot="5400000">
                <a:off x="7366585" y="5201648"/>
                <a:ext cx="602286" cy="300942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3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 anchorCtr="1"/>
              <a:lstStyle/>
              <a:p>
                <a:pPr algn="ctr"/>
                <a:r>
                  <a:rPr lang="pt-BR" sz="1600" b="1" cap="small" dirty="0">
                    <a:solidFill>
                      <a:schemeClr val="bg1"/>
                    </a:solidFill>
                  </a:rPr>
                  <a:t>Jogo</a:t>
                </a: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A939D0D-A44E-9460-6E4B-92185837ACB2}"/>
                  </a:ext>
                </a:extLst>
              </p:cNvPr>
              <p:cNvSpPr txBox="1"/>
              <p:nvPr/>
            </p:nvSpPr>
            <p:spPr>
              <a:xfrm>
                <a:off x="5732080" y="4432888"/>
                <a:ext cx="1068977" cy="33855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/>
                  <a:t>Memória</a:t>
                </a:r>
                <a:endParaRPr lang="pt-BR" dirty="0"/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122AB9FC-15B2-BB48-3919-88918D3A5E3B}"/>
                  </a:ext>
                </a:extLst>
              </p:cNvPr>
              <p:cNvSpPr/>
              <p:nvPr/>
            </p:nvSpPr>
            <p:spPr>
              <a:xfrm>
                <a:off x="5736165" y="4783238"/>
                <a:ext cx="1071570" cy="28575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"Doom"</a:t>
                </a:r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7B51ABF9-60CB-F029-85C3-D6152F6FD2BC}"/>
                  </a:ext>
                </a:extLst>
              </p:cNvPr>
              <p:cNvSpPr/>
              <p:nvPr/>
            </p:nvSpPr>
            <p:spPr>
              <a:xfrm>
                <a:off x="5736163" y="5068951"/>
                <a:ext cx="1071570" cy="28575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90</a:t>
                </a:r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BA1595EA-B4BE-02C8-CA47-64BE59FD473C}"/>
                  </a:ext>
                </a:extLst>
              </p:cNvPr>
              <p:cNvSpPr/>
              <p:nvPr/>
            </p:nvSpPr>
            <p:spPr>
              <a:xfrm>
                <a:off x="5736163" y="5354664"/>
                <a:ext cx="1071570" cy="28575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100</a:t>
                </a:r>
              </a:p>
            </p:txBody>
          </p:sp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B54E73B2-F9D5-9FDE-9DCB-197BAEF9BE53}"/>
                  </a:ext>
                </a:extLst>
              </p:cNvPr>
              <p:cNvSpPr/>
              <p:nvPr/>
            </p:nvSpPr>
            <p:spPr>
              <a:xfrm>
                <a:off x="5736163" y="5640373"/>
                <a:ext cx="1071570" cy="28575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0.90</a:t>
                </a: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2AC48EE-2807-C5E3-04E9-C1000EB94F7A}"/>
                  </a:ext>
                </a:extLst>
              </p:cNvPr>
              <p:cNvSpPr txBox="1"/>
              <p:nvPr/>
            </p:nvSpPr>
            <p:spPr>
              <a:xfrm>
                <a:off x="6890756" y="4799588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latin typeface="+mj-lt"/>
                  </a:rPr>
                  <a:t>nome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332A68E6-9261-B5F7-7563-B7C57AD0A520}"/>
                  </a:ext>
                </a:extLst>
              </p:cNvPr>
              <p:cNvSpPr txBox="1"/>
              <p:nvPr/>
            </p:nvSpPr>
            <p:spPr>
              <a:xfrm>
                <a:off x="6890756" y="5082728"/>
                <a:ext cx="5116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latin typeface="+mj-lt"/>
                  </a:rPr>
                  <a:t>preco</a:t>
                </a: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9B9424E-558F-0881-0833-03FA1F1FC495}"/>
                  </a:ext>
                </a:extLst>
              </p:cNvPr>
              <p:cNvSpPr txBox="1"/>
              <p:nvPr/>
            </p:nvSpPr>
            <p:spPr>
              <a:xfrm>
                <a:off x="6890756" y="5365868"/>
                <a:ext cx="5036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>
                    <a:latin typeface="+mj-lt"/>
                  </a:rPr>
                  <a:t>horas</a:t>
                </a:r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3278CB0B-5BBA-C130-D251-18866D70ECCA}"/>
                  </a:ext>
                </a:extLst>
              </p:cNvPr>
              <p:cNvSpPr txBox="1"/>
              <p:nvPr/>
            </p:nvSpPr>
            <p:spPr>
              <a:xfrm>
                <a:off x="6890756" y="5656844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>
                    <a:latin typeface="+mj-lt"/>
                  </a:rPr>
                  <a:t>custo</a:t>
                </a: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16B2833A-5298-B924-78F9-1CFB4960F670}"/>
                  </a:ext>
                </a:extLst>
              </p:cNvPr>
              <p:cNvSpPr/>
              <p:nvPr/>
            </p:nvSpPr>
            <p:spPr>
              <a:xfrm>
                <a:off x="5732080" y="4780713"/>
                <a:ext cx="1785177" cy="1142813"/>
              </a:xfrm>
              <a:prstGeom prst="roundRect">
                <a:avLst>
                  <a:gd name="adj" fmla="val 9356"/>
                </a:avLst>
              </a:prstGeom>
              <a:no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702035E8-7A7F-0E38-DE0D-1061A544D968}"/>
                </a:ext>
              </a:extLst>
            </p:cNvPr>
            <p:cNvGrpSpPr/>
            <p:nvPr/>
          </p:nvGrpSpPr>
          <p:grpSpPr>
            <a:xfrm>
              <a:off x="2169284" y="3745884"/>
              <a:ext cx="2079887" cy="1486374"/>
              <a:chOff x="4727848" y="2725477"/>
              <a:chExt cx="2079887" cy="1486374"/>
            </a:xfrm>
          </p:grpSpPr>
          <p:sp>
            <p:nvSpPr>
              <p:cNvPr id="42" name="Retângulo: Cantos Superiores Arredondados 41">
                <a:extLst>
                  <a:ext uri="{FF2B5EF4-FFF2-40B4-BE49-F238E27FC236}">
                    <a16:creationId xmlns:a16="http://schemas.microsoft.com/office/drawing/2014/main" id="{10C83DA5-21FA-0642-C14D-357C20F98ED0}"/>
                  </a:ext>
                </a:extLst>
              </p:cNvPr>
              <p:cNvSpPr/>
              <p:nvPr/>
            </p:nvSpPr>
            <p:spPr>
              <a:xfrm rot="16200000">
                <a:off x="4577176" y="3484967"/>
                <a:ext cx="602286" cy="300942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3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 anchorCtr="1"/>
              <a:lstStyle/>
              <a:p>
                <a:pPr algn="ctr"/>
                <a:r>
                  <a:rPr lang="pt-BR" sz="1600" b="1" cap="small">
                    <a:solidFill>
                      <a:schemeClr val="bg1"/>
                    </a:solidFill>
                  </a:rPr>
                  <a:t>Jogo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567F76F-5D43-45EB-9D1E-A7B2C110D0D7}"/>
                  </a:ext>
                </a:extLst>
              </p:cNvPr>
              <p:cNvSpPr txBox="1"/>
              <p:nvPr/>
            </p:nvSpPr>
            <p:spPr>
              <a:xfrm>
                <a:off x="5738756" y="2725477"/>
                <a:ext cx="1068977" cy="33855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/>
                  <a:t>Memória</a:t>
                </a:r>
                <a:endParaRPr lang="pt-BR" dirty="0"/>
              </a:p>
            </p:txBody>
          </p:sp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E737724D-325D-F7B4-E994-009AC5777C2D}"/>
                  </a:ext>
                </a:extLst>
              </p:cNvPr>
              <p:cNvSpPr/>
              <p:nvPr/>
            </p:nvSpPr>
            <p:spPr>
              <a:xfrm>
                <a:off x="5736165" y="3068960"/>
                <a:ext cx="1071570" cy="28575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"Gears"</a:t>
                </a:r>
              </a:p>
            </p:txBody>
          </p:sp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4B11894A-FF0D-F907-364F-47B2B2658B6C}"/>
                  </a:ext>
                </a:extLst>
              </p:cNvPr>
              <p:cNvSpPr/>
              <p:nvPr/>
            </p:nvSpPr>
            <p:spPr>
              <a:xfrm>
                <a:off x="5736165" y="3354673"/>
                <a:ext cx="1071570" cy="28575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75</a:t>
                </a:r>
              </a:p>
            </p:txBody>
          </p:sp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C65F7997-BDA0-1F3E-63EF-D5618A79928D}"/>
                  </a:ext>
                </a:extLst>
              </p:cNvPr>
              <p:cNvSpPr/>
              <p:nvPr/>
            </p:nvSpPr>
            <p:spPr>
              <a:xfrm>
                <a:off x="5736165" y="3640386"/>
                <a:ext cx="1071570" cy="28575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300</a:t>
                </a:r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D2D80110-F967-D5F8-371F-35A279AB563E}"/>
                  </a:ext>
                </a:extLst>
              </p:cNvPr>
              <p:cNvSpPr/>
              <p:nvPr/>
            </p:nvSpPr>
            <p:spPr>
              <a:xfrm>
                <a:off x="5736165" y="3926099"/>
                <a:ext cx="1071570" cy="28575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+mj-lt"/>
                  </a:rPr>
                  <a:t>0.25</a:t>
                </a: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212E7FB3-34B5-0AA4-357E-7A1C738C2C72}"/>
                  </a:ext>
                </a:extLst>
              </p:cNvPr>
              <p:cNvSpPr txBox="1"/>
              <p:nvPr/>
            </p:nvSpPr>
            <p:spPr>
              <a:xfrm>
                <a:off x="5142261" y="3081031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latin typeface="+mj-lt"/>
                  </a:rPr>
                  <a:t>nome</a:t>
                </a:r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C9E59C6D-6EC8-4116-5FC2-FD4A2DEE81A5}"/>
                  </a:ext>
                </a:extLst>
              </p:cNvPr>
              <p:cNvSpPr txBox="1"/>
              <p:nvPr/>
            </p:nvSpPr>
            <p:spPr>
              <a:xfrm>
                <a:off x="5142261" y="3364171"/>
                <a:ext cx="5116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latin typeface="+mj-lt"/>
                  </a:rPr>
                  <a:t>preco</a:t>
                </a:r>
              </a:p>
            </p:txBody>
          </p: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73E22AE-EA9A-969A-C125-8A18EBEB560A}"/>
                  </a:ext>
                </a:extLst>
              </p:cNvPr>
              <p:cNvSpPr txBox="1"/>
              <p:nvPr/>
            </p:nvSpPr>
            <p:spPr>
              <a:xfrm>
                <a:off x="5142261" y="3647311"/>
                <a:ext cx="5036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>
                    <a:latin typeface="+mj-lt"/>
                  </a:rPr>
                  <a:t>horas</a:t>
                </a:r>
              </a:p>
            </p:txBody>
          </p: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9D4FD56F-8FEA-D65E-67A8-A5CC7409E144}"/>
                  </a:ext>
                </a:extLst>
              </p:cNvPr>
              <p:cNvSpPr txBox="1"/>
              <p:nvPr/>
            </p:nvSpPr>
            <p:spPr>
              <a:xfrm>
                <a:off x="5142261" y="3938287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>
                    <a:latin typeface="+mj-lt"/>
                  </a:rPr>
                  <a:t>custo</a:t>
                </a: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9D93D386-192F-1255-6041-9AF21FE2BFA2}"/>
                  </a:ext>
                </a:extLst>
              </p:cNvPr>
              <p:cNvSpPr/>
              <p:nvPr/>
            </p:nvSpPr>
            <p:spPr>
              <a:xfrm>
                <a:off x="5016085" y="3064031"/>
                <a:ext cx="1791648" cy="1142813"/>
              </a:xfrm>
              <a:prstGeom prst="roundRect">
                <a:avLst>
                  <a:gd name="adj" fmla="val 9356"/>
                </a:avLst>
              </a:prstGeom>
              <a:no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AEA24B10-AE8B-32A4-D8B4-9D8BD434F6BB}"/>
                </a:ext>
              </a:extLst>
            </p:cNvPr>
            <p:cNvSpPr txBox="1"/>
            <p:nvPr/>
          </p:nvSpPr>
          <p:spPr>
            <a:xfrm>
              <a:off x="2470226" y="5283866"/>
              <a:ext cx="1873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gears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b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EB8ADA17-AE3E-53C1-0DC4-691BE13BA1AC}"/>
                </a:ext>
              </a:extLst>
            </p:cNvPr>
            <p:cNvSpPr txBox="1"/>
            <p:nvPr/>
          </p:nvSpPr>
          <p:spPr>
            <a:xfrm>
              <a:off x="8320700" y="5283866"/>
              <a:ext cx="1785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doom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  <a:p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  <p:cxnSp>
          <p:nvCxnSpPr>
            <p:cNvPr id="81" name="Conector: Angulado 80">
              <a:extLst>
                <a:ext uri="{FF2B5EF4-FFF2-40B4-BE49-F238E27FC236}">
                  <a16:creationId xmlns:a16="http://schemas.microsoft.com/office/drawing/2014/main" id="{BCBB68B9-441C-D8F5-57E8-4981694788A2}"/>
                </a:ext>
              </a:extLst>
            </p:cNvPr>
            <p:cNvCxnSpPr>
              <a:cxnSpLocks/>
              <a:stCxn id="91" idx="1"/>
              <a:endCxn id="4" idx="3"/>
            </p:cNvCxnSpPr>
            <p:nvPr/>
          </p:nvCxnSpPr>
          <p:spPr>
            <a:xfrm rot="10800000">
              <a:off x="7517116" y="5434563"/>
              <a:ext cx="837733" cy="59320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: Angulado 84">
              <a:extLst>
                <a:ext uri="{FF2B5EF4-FFF2-40B4-BE49-F238E27FC236}">
                  <a16:creationId xmlns:a16="http://schemas.microsoft.com/office/drawing/2014/main" id="{15D534AA-2E86-4C35-F504-458FD1C84435}"/>
                </a:ext>
              </a:extLst>
            </p:cNvPr>
            <p:cNvCxnSpPr>
              <a:cxnSpLocks/>
              <a:stCxn id="88" idx="3"/>
              <a:endCxn id="4" idx="1"/>
            </p:cNvCxnSpPr>
            <p:nvPr/>
          </p:nvCxnSpPr>
          <p:spPr>
            <a:xfrm flipV="1">
              <a:off x="4344190" y="5434563"/>
              <a:ext cx="666101" cy="59708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3A8F5D63-5045-1A2E-D4DC-6A52424E6586}"/>
                </a:ext>
              </a:extLst>
            </p:cNvPr>
            <p:cNvSpPr txBox="1"/>
            <p:nvPr/>
          </p:nvSpPr>
          <p:spPr>
            <a:xfrm>
              <a:off x="2470226" y="5862375"/>
              <a:ext cx="1873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gears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0E6A037B-220C-BB03-65BF-DC4A31C7DD5C}"/>
                </a:ext>
              </a:extLst>
            </p:cNvPr>
            <p:cNvSpPr txBox="1"/>
            <p:nvPr/>
          </p:nvSpPr>
          <p:spPr>
            <a:xfrm>
              <a:off x="8354848" y="5858494"/>
              <a:ext cx="17851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doom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pt-BR" sz="1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</p:txBody>
        </p:sp>
        <p:sp>
          <p:nvSpPr>
            <p:cNvPr id="95" name="Seta: Dobrada para Cima 94">
              <a:extLst>
                <a:ext uri="{FF2B5EF4-FFF2-40B4-BE49-F238E27FC236}">
                  <a16:creationId xmlns:a16="http://schemas.microsoft.com/office/drawing/2014/main" id="{85070FAD-35AB-3F56-2608-8D783EC0EC51}"/>
                </a:ext>
              </a:extLst>
            </p:cNvPr>
            <p:cNvSpPr/>
            <p:nvPr/>
          </p:nvSpPr>
          <p:spPr>
            <a:xfrm rot="16200000">
              <a:off x="4568474" y="4066825"/>
              <a:ext cx="850392" cy="1489001"/>
            </a:xfrm>
            <a:prstGeom prst="bentUp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Seta: Dobrada para Cima 95">
              <a:extLst>
                <a:ext uri="{FF2B5EF4-FFF2-40B4-BE49-F238E27FC236}">
                  <a16:creationId xmlns:a16="http://schemas.microsoft.com/office/drawing/2014/main" id="{3BC4C8FF-D947-BEB6-10B1-3E0CFD09E15C}"/>
                </a:ext>
              </a:extLst>
            </p:cNvPr>
            <p:cNvSpPr/>
            <p:nvPr/>
          </p:nvSpPr>
          <p:spPr>
            <a:xfrm rot="5400000" flipH="1">
              <a:off x="7145025" y="4026699"/>
              <a:ext cx="850392" cy="1569253"/>
            </a:xfrm>
            <a:prstGeom prst="bentUp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05627783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23E1E-4337-DF2E-F53D-0BFDDD28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Orientação a Objetos em C++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4A05C8-E595-3A99-573C-161E3C2B8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pt-BR" dirty="0"/>
              <a:t>Modelo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cliente/servidor</a:t>
            </a:r>
          </a:p>
          <a:p>
            <a:pPr lvl="1"/>
            <a:r>
              <a:rPr lang="pt-BR" dirty="0">
                <a:solidFill>
                  <a:schemeClr val="accent3"/>
                </a:solidFill>
              </a:rPr>
              <a:t>Cliente</a:t>
            </a:r>
            <a:r>
              <a:rPr lang="pt-BR" dirty="0"/>
              <a:t> é o usuário da classe</a:t>
            </a:r>
          </a:p>
          <a:p>
            <a:pPr lvl="2">
              <a:spcAft>
                <a:spcPts val="600"/>
              </a:spcAft>
            </a:pPr>
            <a:r>
              <a:rPr lang="pt-BR" sz="2200" dirty="0"/>
              <a:t>Deve conhecer a interface</a:t>
            </a:r>
            <a:br>
              <a:rPr lang="pt-BR" sz="2200" dirty="0"/>
            </a:br>
            <a:r>
              <a:rPr lang="pt-BR" sz="2200" dirty="0">
                <a:solidFill>
                  <a:schemeClr val="accent6"/>
                </a:solidFill>
              </a:rPr>
              <a:t>(métodos públicos)</a:t>
            </a:r>
            <a:endParaRPr lang="pt-BR" sz="2200" dirty="0"/>
          </a:p>
          <a:p>
            <a:pPr lvl="1"/>
            <a:r>
              <a:rPr lang="pt-BR" dirty="0">
                <a:solidFill>
                  <a:schemeClr val="accent3"/>
                </a:solidFill>
              </a:rPr>
              <a:t>Servidor</a:t>
            </a:r>
            <a:r>
              <a:rPr lang="pt-BR" dirty="0"/>
              <a:t> é o criador da classe</a:t>
            </a:r>
          </a:p>
          <a:p>
            <a:pPr lvl="2"/>
            <a:r>
              <a:rPr lang="pt-BR" sz="2200" dirty="0"/>
              <a:t>Deve implementar as operações</a:t>
            </a:r>
            <a:br>
              <a:rPr lang="pt-BR" sz="2200" dirty="0"/>
            </a:br>
            <a:r>
              <a:rPr lang="pt-BR" sz="2200" dirty="0"/>
              <a:t>de acordo com a interface</a:t>
            </a:r>
          </a:p>
          <a:p>
            <a:pPr lvl="2"/>
            <a:r>
              <a:rPr lang="pt-BR" sz="2200" dirty="0"/>
              <a:t>Mudanças devem ser feitas nos </a:t>
            </a:r>
            <a:br>
              <a:rPr lang="pt-BR" sz="2200" dirty="0"/>
            </a:br>
            <a:r>
              <a:rPr lang="pt-BR" sz="2200" dirty="0"/>
              <a:t>detalhes de implementação</a:t>
            </a:r>
            <a:br>
              <a:rPr lang="pt-BR" sz="2200" dirty="0"/>
            </a:br>
            <a:r>
              <a:rPr lang="pt-BR" sz="2200" dirty="0">
                <a:solidFill>
                  <a:schemeClr val="accent6"/>
                </a:solidFill>
              </a:rPr>
              <a:t>(não na interface)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6BE11F4E-C32A-CF9B-6E40-95354C64DEF8}"/>
              </a:ext>
            </a:extLst>
          </p:cNvPr>
          <p:cNvGrpSpPr/>
          <p:nvPr/>
        </p:nvGrpSpPr>
        <p:grpSpPr>
          <a:xfrm>
            <a:off x="6855769" y="2198385"/>
            <a:ext cx="3644220" cy="3742350"/>
            <a:chOff x="6721954" y="1833260"/>
            <a:chExt cx="3644220" cy="3742350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2134E0C6-0702-DF2A-4C24-0BB6D8C3EECA}"/>
                </a:ext>
              </a:extLst>
            </p:cNvPr>
            <p:cNvSpPr/>
            <p:nvPr/>
          </p:nvSpPr>
          <p:spPr>
            <a:xfrm>
              <a:off x="6721955" y="1833260"/>
              <a:ext cx="3644219" cy="2578161"/>
            </a:xfrm>
            <a:prstGeom prst="roundRect">
              <a:avLst>
                <a:gd name="adj" fmla="val 8189"/>
              </a:avLst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E521E782-DAAF-928D-F1ED-117BD987B36C}"/>
                </a:ext>
              </a:extLst>
            </p:cNvPr>
            <p:cNvSpPr/>
            <p:nvPr/>
          </p:nvSpPr>
          <p:spPr>
            <a:xfrm>
              <a:off x="6721954" y="4638454"/>
              <a:ext cx="3644219" cy="937156"/>
            </a:xfrm>
            <a:prstGeom prst="roundRect">
              <a:avLst/>
            </a:prstGeom>
            <a:solidFill>
              <a:schemeClr val="accent6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BD7912A2-BA3F-48B6-8782-13F8C14B0EA3}"/>
                </a:ext>
              </a:extLst>
            </p:cNvPr>
            <p:cNvGrpSpPr/>
            <p:nvPr/>
          </p:nvGrpSpPr>
          <p:grpSpPr>
            <a:xfrm>
              <a:off x="6892629" y="1960553"/>
              <a:ext cx="1872339" cy="2350496"/>
              <a:chOff x="1991416" y="3670792"/>
              <a:chExt cx="1872339" cy="2350496"/>
            </a:xfrm>
          </p:grpSpPr>
          <p:sp>
            <p:nvSpPr>
              <p:cNvPr id="24" name="Retângulo: Cantos Superiores Arredondados 23">
                <a:extLst>
                  <a:ext uri="{FF2B5EF4-FFF2-40B4-BE49-F238E27FC236}">
                    <a16:creationId xmlns:a16="http://schemas.microsoft.com/office/drawing/2014/main" id="{B55EE565-39B2-E8D2-8297-6B7EE630C8A8}"/>
                  </a:ext>
                </a:extLst>
              </p:cNvPr>
              <p:cNvSpPr/>
              <p:nvPr/>
            </p:nvSpPr>
            <p:spPr>
              <a:xfrm rot="16200000">
                <a:off x="1774893" y="4347828"/>
                <a:ext cx="792487" cy="359441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pt-BR" sz="1200" dirty="0">
                    <a:solidFill>
                      <a:schemeClr val="tx1">
                        <a:lumMod val="95000"/>
                      </a:schemeClr>
                    </a:solidFill>
                  </a:rPr>
                  <a:t>Atributos</a:t>
                </a:r>
                <a:endParaRPr lang="pt-BR" sz="16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5" name="Retângulo: Cantos Superiores Arredondados 24">
                <a:extLst>
                  <a:ext uri="{FF2B5EF4-FFF2-40B4-BE49-F238E27FC236}">
                    <a16:creationId xmlns:a16="http://schemas.microsoft.com/office/drawing/2014/main" id="{F6AD122C-5979-B859-DB52-B351413BEB77}"/>
                  </a:ext>
                </a:extLst>
              </p:cNvPr>
              <p:cNvSpPr/>
              <p:nvPr/>
            </p:nvSpPr>
            <p:spPr>
              <a:xfrm rot="16200000">
                <a:off x="1775022" y="5286134"/>
                <a:ext cx="792487" cy="359441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lumMod val="50000"/>
                  <a:alpha val="5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pt-BR" sz="1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Métodos</a:t>
                </a:r>
              </a:p>
            </p:txBody>
          </p:sp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E3AEA4FE-3387-72AE-70B6-9EFC94709F7B}"/>
                  </a:ext>
                </a:extLst>
              </p:cNvPr>
              <p:cNvGrpSpPr/>
              <p:nvPr/>
            </p:nvGrpSpPr>
            <p:grpSpPr>
              <a:xfrm>
                <a:off x="2350986" y="4005064"/>
                <a:ext cx="1512769" cy="2016224"/>
                <a:chOff x="9210500" y="2991288"/>
                <a:chExt cx="1656186" cy="2086156"/>
              </a:xfrm>
            </p:grpSpPr>
            <p:sp>
              <p:nvSpPr>
                <p:cNvPr id="28" name="Retângulo: Cantos Superiores Arredondados 27">
                  <a:extLst>
                    <a:ext uri="{FF2B5EF4-FFF2-40B4-BE49-F238E27FC236}">
                      <a16:creationId xmlns:a16="http://schemas.microsoft.com/office/drawing/2014/main" id="{2CFB78E5-6643-AD39-CB0D-94F86F534ACE}"/>
                    </a:ext>
                  </a:extLst>
                </p:cNvPr>
                <p:cNvSpPr/>
                <p:nvPr/>
              </p:nvSpPr>
              <p:spPr>
                <a:xfrm>
                  <a:off x="9210502" y="2991288"/>
                  <a:ext cx="1656184" cy="104307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 anchorCtr="1"/>
                <a:lstStyle/>
                <a:p>
                  <a:pPr algn="ctr"/>
                  <a:r>
                    <a:rPr lang="pt-BR" sz="1600" dirty="0">
                      <a:solidFill>
                        <a:schemeClr val="tx1">
                          <a:lumMod val="95000"/>
                        </a:schemeClr>
                      </a:solidFill>
                    </a:rPr>
                    <a:t>nome</a:t>
                  </a:r>
                </a:p>
                <a:p>
                  <a:pPr algn="ctr"/>
                  <a:r>
                    <a:rPr lang="pt-BR" sz="1600" dirty="0">
                      <a:solidFill>
                        <a:schemeClr val="tx1">
                          <a:lumMod val="95000"/>
                        </a:schemeClr>
                      </a:solidFill>
                    </a:rPr>
                    <a:t>preço</a:t>
                  </a:r>
                </a:p>
                <a:p>
                  <a:pPr algn="ctr"/>
                  <a:r>
                    <a:rPr lang="pt-BR" sz="1600" dirty="0">
                      <a:solidFill>
                        <a:schemeClr val="tx1">
                          <a:lumMod val="95000"/>
                        </a:schemeClr>
                      </a:solidFill>
                    </a:rPr>
                    <a:t>horas</a:t>
                  </a:r>
                  <a:endParaRPr lang="pt-BR" dirty="0">
                    <a:solidFill>
                      <a:schemeClr val="tx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9" name="Retângulo: Cantos Superiores Arredondados 28">
                  <a:extLst>
                    <a:ext uri="{FF2B5EF4-FFF2-40B4-BE49-F238E27FC236}">
                      <a16:creationId xmlns:a16="http://schemas.microsoft.com/office/drawing/2014/main" id="{B7022C56-A3DC-00D0-35D5-D22B99926FCE}"/>
                    </a:ext>
                  </a:extLst>
                </p:cNvPr>
                <p:cNvSpPr/>
                <p:nvPr/>
              </p:nvSpPr>
              <p:spPr>
                <a:xfrm>
                  <a:off x="9210500" y="4034366"/>
                  <a:ext cx="1656184" cy="1043078"/>
                </a:xfrm>
                <a:prstGeom prst="round2SameRect">
                  <a:avLst>
                    <a:gd name="adj1" fmla="val 0"/>
                    <a:gd name="adj2" fmla="val 16020"/>
                  </a:avLst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/>
                <a:lstStyle/>
                <a:p>
                  <a:pPr algn="ctr"/>
                  <a:r>
                    <a:rPr lang="pt-BR" sz="16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adquirir</a:t>
                  </a:r>
                </a:p>
                <a:p>
                  <a:pPr algn="ctr"/>
                  <a:r>
                    <a:rPr lang="pt-BR" sz="16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jogar </a:t>
                  </a:r>
                </a:p>
                <a:p>
                  <a:pPr algn="ctr"/>
                  <a:r>
                    <a:rPr lang="pt-BR" sz="16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exibir</a:t>
                  </a:r>
                  <a:endParaRPr lang="pt-BR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sp>
            <p:nvSpPr>
              <p:cNvPr id="27" name="Retângulo: Cantos Superiores Arredondados 26">
                <a:extLst>
                  <a:ext uri="{FF2B5EF4-FFF2-40B4-BE49-F238E27FC236}">
                    <a16:creationId xmlns:a16="http://schemas.microsoft.com/office/drawing/2014/main" id="{3737F8C5-1929-3AE1-0C71-2E579D849947}"/>
                  </a:ext>
                </a:extLst>
              </p:cNvPr>
              <p:cNvSpPr/>
              <p:nvPr/>
            </p:nvSpPr>
            <p:spPr>
              <a:xfrm>
                <a:off x="2423593" y="3670792"/>
                <a:ext cx="1367550" cy="335744"/>
              </a:xfrm>
              <a:prstGeom prst="round2SameRect">
                <a:avLst>
                  <a:gd name="adj1" fmla="val 13552"/>
                  <a:gd name="adj2" fmla="val 0"/>
                </a:avLst>
              </a:prstGeom>
              <a:solidFill>
                <a:schemeClr val="accent6">
                  <a:alpha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 anchorCtr="1"/>
              <a:lstStyle/>
              <a:p>
                <a:pPr algn="ctr"/>
                <a:r>
                  <a:rPr lang="pt-BR" cap="small" dirty="0"/>
                  <a:t>Jogo</a:t>
                </a:r>
              </a:p>
            </p:txBody>
          </p:sp>
        </p:grpSp>
        <p:sp>
          <p:nvSpPr>
            <p:cNvPr id="30" name="Seta: para Baixo 29">
              <a:extLst>
                <a:ext uri="{FF2B5EF4-FFF2-40B4-BE49-F238E27FC236}">
                  <a16:creationId xmlns:a16="http://schemas.microsoft.com/office/drawing/2014/main" id="{044AD808-16C8-3552-F612-170B9B3C1E53}"/>
                </a:ext>
              </a:extLst>
            </p:cNvPr>
            <p:cNvSpPr/>
            <p:nvPr/>
          </p:nvSpPr>
          <p:spPr>
            <a:xfrm>
              <a:off x="7343386" y="3172455"/>
              <a:ext cx="278744" cy="233128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Seta: para Baixo 30">
              <a:extLst>
                <a:ext uri="{FF2B5EF4-FFF2-40B4-BE49-F238E27FC236}">
                  <a16:creationId xmlns:a16="http://schemas.microsoft.com/office/drawing/2014/main" id="{00042E93-96CF-7D62-0C0C-C48BDA4DBB4E}"/>
                </a:ext>
              </a:extLst>
            </p:cNvPr>
            <p:cNvSpPr/>
            <p:nvPr/>
          </p:nvSpPr>
          <p:spPr>
            <a:xfrm rot="10800000">
              <a:off x="8413612" y="3198421"/>
              <a:ext cx="278744" cy="233128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: Cantos Superiores Arredondados 31">
              <a:extLst>
                <a:ext uri="{FF2B5EF4-FFF2-40B4-BE49-F238E27FC236}">
                  <a16:creationId xmlns:a16="http://schemas.microsoft.com/office/drawing/2014/main" id="{59AE4897-C9DC-5E24-4C20-10199B8C64AA}"/>
                </a:ext>
              </a:extLst>
            </p:cNvPr>
            <p:cNvSpPr/>
            <p:nvPr/>
          </p:nvSpPr>
          <p:spPr>
            <a:xfrm>
              <a:off x="7343386" y="4931274"/>
              <a:ext cx="1287426" cy="359441"/>
            </a:xfrm>
            <a:prstGeom prst="round2SameRect">
              <a:avLst>
                <a:gd name="adj1" fmla="val 19855"/>
                <a:gd name="adj2" fmla="val 20662"/>
              </a:avLst>
            </a:prstGeom>
            <a:solidFill>
              <a:schemeClr val="accent6">
                <a:lumMod val="75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pt-BR" sz="1400"/>
                <a:t>Programa</a:t>
              </a:r>
            </a:p>
          </p:txBody>
        </p:sp>
        <p:sp>
          <p:nvSpPr>
            <p:cNvPr id="33" name="Seta: para Baixo 32">
              <a:extLst>
                <a:ext uri="{FF2B5EF4-FFF2-40B4-BE49-F238E27FC236}">
                  <a16:creationId xmlns:a16="http://schemas.microsoft.com/office/drawing/2014/main" id="{F7401AD9-DB51-C6D5-5139-CB9A79F487AB}"/>
                </a:ext>
              </a:extLst>
            </p:cNvPr>
            <p:cNvSpPr/>
            <p:nvPr/>
          </p:nvSpPr>
          <p:spPr>
            <a:xfrm>
              <a:off x="7455602" y="4296991"/>
              <a:ext cx="484632" cy="634283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Seta: para Baixo 33">
              <a:extLst>
                <a:ext uri="{FF2B5EF4-FFF2-40B4-BE49-F238E27FC236}">
                  <a16:creationId xmlns:a16="http://schemas.microsoft.com/office/drawing/2014/main" id="{E9874D1F-8818-B5E5-9F97-89DDA72F30A5}"/>
                </a:ext>
              </a:extLst>
            </p:cNvPr>
            <p:cNvSpPr/>
            <p:nvPr/>
          </p:nvSpPr>
          <p:spPr>
            <a:xfrm rot="10800000">
              <a:off x="8110575" y="4296990"/>
              <a:ext cx="484632" cy="622235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83E90B25-937F-106D-6C92-ABFBCA3579B4}"/>
                </a:ext>
              </a:extLst>
            </p:cNvPr>
            <p:cNvSpPr txBox="1"/>
            <p:nvPr/>
          </p:nvSpPr>
          <p:spPr>
            <a:xfrm>
              <a:off x="9113947" y="4926328"/>
              <a:ext cx="838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Cliente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3A621E9A-F033-2DA0-EB92-89532A7CE5FF}"/>
                </a:ext>
              </a:extLst>
            </p:cNvPr>
            <p:cNvSpPr txBox="1"/>
            <p:nvPr/>
          </p:nvSpPr>
          <p:spPr>
            <a:xfrm>
              <a:off x="9048865" y="2937674"/>
              <a:ext cx="969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Servidor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55239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B47FFE-D3D2-AC68-9FDF-D7E6B5C49AFD}"/>
              </a:ext>
            </a:extLst>
          </p:cNvPr>
          <p:cNvSpPr/>
          <p:nvPr/>
        </p:nvSpPr>
        <p:spPr>
          <a:xfrm>
            <a:off x="7117450" y="3580844"/>
            <a:ext cx="4140821" cy="1499651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1"/>
          <a:lstStyle/>
          <a:p>
            <a:pPr algn="ctr"/>
            <a:endParaRPr lang="pt-BR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99D2F-4BE1-9A2E-6097-1E48B00A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Orientação a Objetos em C++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59BA23-38FB-E298-022E-FAD82F513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Objetos</a:t>
            </a:r>
            <a:r>
              <a:rPr lang="pt-BR" dirty="0"/>
              <a:t> podem:</a:t>
            </a:r>
          </a:p>
          <a:p>
            <a:pPr lvl="1"/>
            <a:r>
              <a:rPr lang="pt-BR" dirty="0"/>
              <a:t>Ser passados como </a:t>
            </a:r>
            <a:r>
              <a:rPr lang="pt-BR" dirty="0">
                <a:solidFill>
                  <a:schemeClr val="accent3"/>
                </a:solidFill>
              </a:rPr>
              <a:t>argumentos</a:t>
            </a:r>
          </a:p>
          <a:p>
            <a:pPr lvl="1"/>
            <a:r>
              <a:rPr lang="pt-BR" dirty="0">
                <a:solidFill>
                  <a:schemeClr val="accent3"/>
                </a:solidFill>
              </a:rPr>
              <a:t>Retornados</a:t>
            </a:r>
            <a:r>
              <a:rPr lang="pt-BR" dirty="0"/>
              <a:t> em funções</a:t>
            </a:r>
          </a:p>
          <a:p>
            <a:pPr lvl="1"/>
            <a:r>
              <a:rPr lang="pt-BR" dirty="0">
                <a:solidFill>
                  <a:schemeClr val="accent3"/>
                </a:solidFill>
              </a:rPr>
              <a:t>Atribuídos</a:t>
            </a:r>
            <a:r>
              <a:rPr lang="pt-BR" dirty="0"/>
              <a:t> para outros objetos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linguagem</a:t>
            </a:r>
            <a:r>
              <a:rPr lang="pt-BR" dirty="0"/>
              <a:t> permite:</a:t>
            </a:r>
          </a:p>
          <a:p>
            <a:pPr lvl="1"/>
            <a:r>
              <a:rPr lang="pt-BR" dirty="0">
                <a:solidFill>
                  <a:schemeClr val="accent3"/>
                </a:solidFill>
              </a:rPr>
              <a:t>Inicializar</a:t>
            </a:r>
            <a:r>
              <a:rPr lang="pt-BR" dirty="0"/>
              <a:t> objetos</a:t>
            </a:r>
          </a:p>
          <a:p>
            <a:pPr lvl="1"/>
            <a:r>
              <a:rPr lang="pt-BR" dirty="0"/>
              <a:t>Ensinar </a:t>
            </a:r>
            <a:r>
              <a:rPr lang="pt-BR" dirty="0" err="1">
                <a:solidFill>
                  <a:schemeClr val="accent3"/>
                </a:solidFill>
              </a:rPr>
              <a:t>cin</a:t>
            </a:r>
            <a:r>
              <a:rPr lang="pt-BR" dirty="0"/>
              <a:t> e </a:t>
            </a:r>
            <a:r>
              <a:rPr lang="pt-BR" dirty="0" err="1">
                <a:solidFill>
                  <a:schemeClr val="accent3"/>
                </a:solidFill>
              </a:rPr>
              <a:t>cout</a:t>
            </a:r>
            <a:r>
              <a:rPr lang="pt-BR" dirty="0"/>
              <a:t> a reconhecer objetos</a:t>
            </a:r>
          </a:p>
          <a:p>
            <a:pPr lvl="1"/>
            <a:r>
              <a:rPr lang="pt-BR" dirty="0"/>
              <a:t>Fazer </a:t>
            </a:r>
            <a:r>
              <a:rPr lang="pt-BR" dirty="0">
                <a:solidFill>
                  <a:schemeClr val="accent3"/>
                </a:solidFill>
              </a:rPr>
              <a:t>conversões</a:t>
            </a:r>
            <a:r>
              <a:rPr lang="pt-BR" dirty="0"/>
              <a:t> automáticas entre objetos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B68C2-5F8E-18E3-0FF9-A09700895711}"/>
              </a:ext>
            </a:extLst>
          </p:cNvPr>
          <p:cNvSpPr txBox="1"/>
          <p:nvPr/>
        </p:nvSpPr>
        <p:spPr>
          <a:xfrm>
            <a:off x="7338617" y="3664510"/>
            <a:ext cx="37055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O objetivo da linguagem é fazer o 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uso de objetos</a:t>
            </a:r>
            <a:r>
              <a:rPr lang="pt-BR" sz="2000" dirty="0"/>
              <a:t> e classes </a:t>
            </a:r>
            <a:r>
              <a:rPr lang="pt-BR" sz="2000" dirty="0">
                <a:solidFill>
                  <a:schemeClr val="accent3"/>
                </a:solidFill>
              </a:rPr>
              <a:t>similar ao uso de variáveis e tipos</a:t>
            </a:r>
            <a:r>
              <a:rPr lang="pt-BR" sz="2000" dirty="0"/>
              <a:t> primitivos.</a:t>
            </a:r>
          </a:p>
        </p:txBody>
      </p:sp>
    </p:spTree>
    <p:extLst>
      <p:ext uri="{BB962C8B-B14F-4D97-AF65-F5344CB8AC3E}">
        <p14:creationId xmlns:p14="http://schemas.microsoft.com/office/powerpoint/2010/main" val="288602033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DC846-7BA6-45DF-97A7-721A2884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A0FABAD-D7F5-8B11-CBE9-EA8BFDDFE1D7}"/>
              </a:ext>
            </a:extLst>
          </p:cNvPr>
          <p:cNvGrpSpPr/>
          <p:nvPr/>
        </p:nvGrpSpPr>
        <p:grpSpPr>
          <a:xfrm>
            <a:off x="1268715" y="1833370"/>
            <a:ext cx="9746404" cy="4540670"/>
            <a:chOff x="1268715" y="2060848"/>
            <a:chExt cx="9746404" cy="4540670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7B129AF5-2109-4E7A-ACE9-CB62C846DCD6}"/>
                </a:ext>
              </a:extLst>
            </p:cNvPr>
            <p:cNvSpPr/>
            <p:nvPr/>
          </p:nvSpPr>
          <p:spPr>
            <a:xfrm>
              <a:off x="4286556" y="3455189"/>
              <a:ext cx="1296144" cy="947312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091BAAA4-7CFD-4E32-8F58-13619C30C379}"/>
                </a:ext>
              </a:extLst>
            </p:cNvPr>
            <p:cNvSpPr/>
            <p:nvPr/>
          </p:nvSpPr>
          <p:spPr>
            <a:xfrm>
              <a:off x="4286555" y="4926972"/>
              <a:ext cx="4910467" cy="974243"/>
            </a:xfrm>
            <a:prstGeom prst="roundRect">
              <a:avLst>
                <a:gd name="adj" fmla="val 10420"/>
              </a:avLst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D417E6B8-000B-4F1E-822C-6DE8AF2094AC}"/>
                </a:ext>
              </a:extLst>
            </p:cNvPr>
            <p:cNvSpPr/>
            <p:nvPr/>
          </p:nvSpPr>
          <p:spPr>
            <a:xfrm>
              <a:off x="4148375" y="5848218"/>
              <a:ext cx="120124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6F5A032-B669-4592-9583-2C48119F9666}"/>
                </a:ext>
              </a:extLst>
            </p:cNvPr>
            <p:cNvSpPr/>
            <p:nvPr/>
          </p:nvSpPr>
          <p:spPr>
            <a:xfrm>
              <a:off x="4620524" y="2632154"/>
              <a:ext cx="472043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B080DB3F-51A5-4465-A7EE-FFFB3A608885}"/>
                </a:ext>
              </a:extLst>
            </p:cNvPr>
            <p:cNvSpPr/>
            <p:nvPr/>
          </p:nvSpPr>
          <p:spPr>
            <a:xfrm>
              <a:off x="4009315" y="2632154"/>
              <a:ext cx="584578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26DF06B-1A77-460F-AFE9-53D297A06FAC}"/>
                </a:ext>
              </a:extLst>
            </p:cNvPr>
            <p:cNvSpPr/>
            <p:nvPr/>
          </p:nvSpPr>
          <p:spPr>
            <a:xfrm>
              <a:off x="4007445" y="3072428"/>
              <a:ext cx="876523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766115F4-BF22-40A4-8ABB-A2D63DCEB99D}"/>
                </a:ext>
              </a:extLst>
            </p:cNvPr>
            <p:cNvSpPr/>
            <p:nvPr/>
          </p:nvSpPr>
          <p:spPr>
            <a:xfrm>
              <a:off x="4007445" y="4562920"/>
              <a:ext cx="797090" cy="214438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AF7A74F6-3340-4B22-A445-C81A2A077236}"/>
                </a:ext>
              </a:extLst>
            </p:cNvPr>
            <p:cNvCxnSpPr/>
            <p:nvPr/>
          </p:nvCxnSpPr>
          <p:spPr>
            <a:xfrm>
              <a:off x="4300479" y="2416130"/>
              <a:ext cx="0" cy="216024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E06AFA0F-E70C-4731-8A1E-F44C0E24AB5C}"/>
                </a:ext>
              </a:extLst>
            </p:cNvPr>
            <p:cNvCxnSpPr/>
            <p:nvPr/>
          </p:nvCxnSpPr>
          <p:spPr>
            <a:xfrm>
              <a:off x="4848691" y="2416130"/>
              <a:ext cx="0" cy="216024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7A45447-EBDB-4389-8C6B-0C6CF0B8931B}"/>
                </a:ext>
              </a:extLst>
            </p:cNvPr>
            <p:cNvSpPr txBox="1"/>
            <p:nvPr/>
          </p:nvSpPr>
          <p:spPr>
            <a:xfrm>
              <a:off x="2992482" y="2060848"/>
              <a:ext cx="1473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Palavra-chave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4CB5FE3-D11E-4EC5-B7A4-C9E434B963B0}"/>
                </a:ext>
              </a:extLst>
            </p:cNvPr>
            <p:cNvSpPr txBox="1"/>
            <p:nvPr/>
          </p:nvSpPr>
          <p:spPr>
            <a:xfrm>
              <a:off x="1268715" y="2856481"/>
              <a:ext cx="1926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Seção de membros privados</a:t>
              </a:r>
              <a:endParaRPr lang="pt-BR" dirty="0">
                <a:solidFill>
                  <a:schemeClr val="accent3"/>
                </a:solidFill>
              </a:endParaRPr>
            </a:p>
          </p:txBody>
        </p:sp>
        <p:cxnSp>
          <p:nvCxnSpPr>
            <p:cNvPr id="21" name="Conector: Angulado 20">
              <a:extLst>
                <a:ext uri="{FF2B5EF4-FFF2-40B4-BE49-F238E27FC236}">
                  <a16:creationId xmlns:a16="http://schemas.microsoft.com/office/drawing/2014/main" id="{0CF640C6-BA5A-4D24-9EF8-853AE20BE950}"/>
                </a:ext>
              </a:extLst>
            </p:cNvPr>
            <p:cNvCxnSpPr>
              <a:cxnSpLocks/>
              <a:stCxn id="42" idx="3"/>
              <a:endCxn id="3" idx="1"/>
            </p:cNvCxnSpPr>
            <p:nvPr/>
          </p:nvCxnSpPr>
          <p:spPr>
            <a:xfrm flipV="1">
              <a:off x="5582700" y="3008726"/>
              <a:ext cx="2889940" cy="92011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: Angulado 23">
              <a:extLst>
                <a:ext uri="{FF2B5EF4-FFF2-40B4-BE49-F238E27FC236}">
                  <a16:creationId xmlns:a16="http://schemas.microsoft.com/office/drawing/2014/main" id="{03D811BB-6A4E-49F4-AFE5-80B5772FBCCD}"/>
                </a:ext>
              </a:extLst>
            </p:cNvPr>
            <p:cNvCxnSpPr>
              <a:cxnSpLocks/>
              <a:stCxn id="43" idx="3"/>
              <a:endCxn id="3" idx="2"/>
            </p:cNvCxnSpPr>
            <p:nvPr/>
          </p:nvCxnSpPr>
          <p:spPr>
            <a:xfrm flipV="1">
              <a:off x="9197022" y="3633194"/>
              <a:ext cx="546858" cy="1780900"/>
            </a:xfrm>
            <a:prstGeom prst="bentConnector2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097BBF61-61AF-4722-B3FB-D1A09603C7AD}"/>
                </a:ext>
              </a:extLst>
            </p:cNvPr>
            <p:cNvSpPr txBox="1"/>
            <p:nvPr/>
          </p:nvSpPr>
          <p:spPr>
            <a:xfrm>
              <a:off x="4687720" y="2060848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Nome da classe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B27B2C0-C545-4B60-8FB6-0C1766356BDC}"/>
                </a:ext>
              </a:extLst>
            </p:cNvPr>
            <p:cNvSpPr txBox="1"/>
            <p:nvPr/>
          </p:nvSpPr>
          <p:spPr>
            <a:xfrm>
              <a:off x="1268715" y="4346973"/>
              <a:ext cx="1926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Seção de membros públicos</a:t>
              </a:r>
              <a:endParaRPr lang="pt-BR" dirty="0">
                <a:solidFill>
                  <a:schemeClr val="accent3"/>
                </a:solidFill>
              </a:endParaRPr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F0FCDB65-06D9-421D-BA27-506845598DA3}"/>
                </a:ext>
              </a:extLst>
            </p:cNvPr>
            <p:cNvCxnSpPr>
              <a:cxnSpLocks/>
              <a:stCxn id="16" idx="3"/>
              <a:endCxn id="13" idx="1"/>
            </p:cNvCxnSpPr>
            <p:nvPr/>
          </p:nvCxnSpPr>
          <p:spPr>
            <a:xfrm>
              <a:off x="3195675" y="3179647"/>
              <a:ext cx="811770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9DC392FE-DC4B-467A-8449-CE94D3772C62}"/>
                </a:ext>
              </a:extLst>
            </p:cNvPr>
            <p:cNvCxnSpPr>
              <a:cxnSpLocks/>
              <a:stCxn id="37" idx="3"/>
              <a:endCxn id="14" idx="1"/>
            </p:cNvCxnSpPr>
            <p:nvPr/>
          </p:nvCxnSpPr>
          <p:spPr>
            <a:xfrm>
              <a:off x="3195675" y="4670139"/>
              <a:ext cx="811770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49EA7D23-8451-4EFA-946E-9C82CB069EF0}"/>
                </a:ext>
              </a:extLst>
            </p:cNvPr>
            <p:cNvSpPr txBox="1"/>
            <p:nvPr/>
          </p:nvSpPr>
          <p:spPr>
            <a:xfrm>
              <a:off x="4035029" y="6232186"/>
              <a:ext cx="164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ponto e vírgula</a:t>
              </a:r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1B3C4856-2A99-4BF8-9159-58616F08DB51}"/>
                </a:ext>
              </a:extLst>
            </p:cNvPr>
            <p:cNvCxnSpPr/>
            <p:nvPr/>
          </p:nvCxnSpPr>
          <p:spPr>
            <a:xfrm>
              <a:off x="4211478" y="6062656"/>
              <a:ext cx="0" cy="216024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9D5D8E71-0071-00E6-B1FB-3D8B41CE0D4B}"/>
                </a:ext>
              </a:extLst>
            </p:cNvPr>
            <p:cNvSpPr/>
            <p:nvPr/>
          </p:nvSpPr>
          <p:spPr>
            <a:xfrm>
              <a:off x="8472640" y="2384257"/>
              <a:ext cx="2542479" cy="1248937"/>
            </a:xfrm>
            <a:prstGeom prst="round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8C6A5E6C-A7CE-4E66-8D4C-6C895798CEAC}"/>
                </a:ext>
              </a:extLst>
            </p:cNvPr>
            <p:cNvSpPr txBox="1"/>
            <p:nvPr/>
          </p:nvSpPr>
          <p:spPr>
            <a:xfrm>
              <a:off x="8562959" y="2524737"/>
              <a:ext cx="2347494" cy="967978"/>
            </a:xfrm>
            <a:prstGeom prst="roundRect">
              <a:avLst>
                <a:gd name="adj" fmla="val 8943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accent3"/>
                  </a:solidFill>
                </a:rPr>
                <a:t>Membros da classe</a:t>
              </a:r>
              <a:r>
                <a:rPr lang="pt-BR" dirty="0"/>
                <a:t> podem ser </a:t>
              </a:r>
              <a:r>
                <a:rPr lang="pt-BR" b="1" dirty="0"/>
                <a:t>dados</a:t>
              </a:r>
              <a:r>
                <a:rPr lang="pt-BR" dirty="0"/>
                <a:t> </a:t>
              </a:r>
              <a:br>
                <a:rPr lang="pt-BR" dirty="0"/>
              </a:br>
              <a:r>
                <a:rPr lang="pt-BR" dirty="0"/>
                <a:t>ou </a:t>
              </a:r>
              <a:r>
                <a:rPr lang="pt-BR" b="1" dirty="0"/>
                <a:t>funções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602AC89-F117-5B33-44AA-B0C61E69191B}"/>
                </a:ext>
              </a:extLst>
            </p:cNvPr>
            <p:cNvSpPr txBox="1"/>
            <p:nvPr/>
          </p:nvSpPr>
          <p:spPr>
            <a:xfrm>
              <a:off x="3969017" y="2582651"/>
              <a:ext cx="5256584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Jogo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nome; 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preco;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horas;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custo;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pt-B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adquirir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&amp; nome, 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valor);</a:t>
              </a:r>
              <a:b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atualizar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float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valor);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exibir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void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pt-BR" sz="14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jogar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pt-BR" sz="14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tempo); </a:t>
              </a:r>
            </a:p>
            <a:p>
              <a:r>
                <a:rPr lang="pt-B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237324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Resumo</a:t>
            </a:r>
            <a:endParaRPr lang="pt-BR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Métodos</a:t>
            </a:r>
            <a:r>
              <a:rPr lang="pt-BR" dirty="0"/>
              <a:t> são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funções normais</a:t>
            </a:r>
          </a:p>
          <a:p>
            <a:pPr lvl="1"/>
            <a:r>
              <a:rPr lang="pt-BR" dirty="0"/>
              <a:t>O operador de escopo :: </a:t>
            </a:r>
          </a:p>
          <a:p>
            <a:pPr lvl="2"/>
            <a:r>
              <a:rPr lang="pt-BR" dirty="0"/>
              <a:t>Indica a qual classe um método pertence</a:t>
            </a:r>
          </a:p>
          <a:p>
            <a:pPr lvl="2"/>
            <a:r>
              <a:rPr lang="pt-BR" dirty="0"/>
              <a:t>Não precisa ser usado para </a:t>
            </a:r>
            <a:r>
              <a:rPr lang="pt-BR" dirty="0">
                <a:solidFill>
                  <a:schemeClr val="accent3"/>
                </a:solidFill>
              </a:rPr>
              <a:t>membros no escopo da classe</a:t>
            </a:r>
          </a:p>
          <a:p>
            <a:pPr lvl="2"/>
            <a:r>
              <a:rPr lang="pt-BR" dirty="0"/>
              <a:t>A implementação dos métodos está no escopo da classe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38B3CD-93A0-4C85-3613-3B7A47D5A32F}"/>
              </a:ext>
            </a:extLst>
          </p:cNvPr>
          <p:cNvSpPr txBox="1"/>
          <p:nvPr/>
        </p:nvSpPr>
        <p:spPr>
          <a:xfrm>
            <a:off x="5112584" y="4427670"/>
            <a:ext cx="32552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&lt;&lt; nome 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R$"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preco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horas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 = R$"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custo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"/h\n"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722EA5-41FA-E6EF-EF9F-DFBF6B89A744}"/>
              </a:ext>
            </a:extLst>
          </p:cNvPr>
          <p:cNvSpPr txBox="1"/>
          <p:nvPr/>
        </p:nvSpPr>
        <p:spPr>
          <a:xfrm>
            <a:off x="2568364" y="4319948"/>
            <a:ext cx="26933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 </a:t>
            </a:r>
          </a:p>
          <a:p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Resumo</a:t>
            </a:r>
            <a:endParaRPr lang="pt-BR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Métodos Inline</a:t>
            </a:r>
            <a:r>
              <a:rPr lang="pt-BR" dirty="0"/>
              <a:t> podem ser definidos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pt-BR" dirty="0"/>
              <a:t>Na declaração da classe</a:t>
            </a:r>
          </a:p>
          <a:p>
            <a:pPr lvl="1"/>
            <a:r>
              <a:rPr lang="pt-BR" dirty="0"/>
              <a:t>Nos arquivos .cpp</a:t>
            </a:r>
          </a:p>
          <a:p>
            <a:pPr lvl="1"/>
            <a:r>
              <a:rPr lang="pt-BR" dirty="0"/>
              <a:t>No arquivo .h </a:t>
            </a:r>
            <a:br>
              <a:rPr lang="pt-BR" dirty="0"/>
            </a:b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5099173-86E3-45AB-D780-EF22CC8518D4}"/>
              </a:ext>
            </a:extLst>
          </p:cNvPr>
          <p:cNvSpPr txBox="1"/>
          <p:nvPr/>
        </p:nvSpPr>
        <p:spPr>
          <a:xfrm>
            <a:off x="8295190" y="2524879"/>
            <a:ext cx="32766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(horas &gt; 0)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custo = preco/horas;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E786BC-2007-82FF-B9E6-DFD5E0AA9177}"/>
              </a:ext>
            </a:extLst>
          </p:cNvPr>
          <p:cNvSpPr txBox="1"/>
          <p:nvPr/>
        </p:nvSpPr>
        <p:spPr>
          <a:xfrm>
            <a:off x="5663353" y="2685700"/>
            <a:ext cx="224794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Jogo.h</a:t>
            </a:r>
            <a:br>
              <a:rPr lang="pt-BR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b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628116F-2F69-511A-927A-F59234964742}"/>
              </a:ext>
            </a:extLst>
          </p:cNvPr>
          <p:cNvSpPr txBox="1"/>
          <p:nvPr/>
        </p:nvSpPr>
        <p:spPr>
          <a:xfrm>
            <a:off x="1959648" y="4245202"/>
            <a:ext cx="30480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(horas &gt; 0)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custo = preco/horas;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2131401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Rede de tecnologia iluminada em uma tela de fundo escura">
            <a:extLst>
              <a:ext uri="{FF2B5EF4-FFF2-40B4-BE49-F238E27FC236}">
                <a16:creationId xmlns:a16="http://schemas.microsoft.com/office/drawing/2014/main" id="{A65A6A93-2A67-5681-EB42-C61884925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22329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D118696-AA8E-3448-3BEA-E6A967A20F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3D84CD0-C111-8832-98CF-061DD4296E9E}"/>
              </a:ext>
            </a:extLst>
          </p:cNvPr>
          <p:cNvSpPr txBox="1">
            <a:spLocks/>
          </p:cNvSpPr>
          <p:nvPr/>
        </p:nvSpPr>
        <p:spPr>
          <a:xfrm>
            <a:off x="2072032" y="433455"/>
            <a:ext cx="3198374" cy="90731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pt-BR" sz="4800" dirty="0">
                <a:solidFill>
                  <a:schemeClr val="accent3">
                    <a:lumMod val="75000"/>
                  </a:schemeClr>
                </a:solidFill>
                <a:latin typeface="Bahnschrift" panose="020B0502040204020203" pitchFamily="34" charset="0"/>
              </a:rPr>
              <a:t>Apoie</a:t>
            </a:r>
            <a:endParaRPr lang="pt-BR" sz="4400" dirty="0">
              <a:solidFill>
                <a:schemeClr val="accent3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FB1A5D8-3C78-AAD5-34C0-B538248F9500}"/>
              </a:ext>
            </a:extLst>
          </p:cNvPr>
          <p:cNvGrpSpPr/>
          <p:nvPr/>
        </p:nvGrpSpPr>
        <p:grpSpPr>
          <a:xfrm>
            <a:off x="4137203" y="1268760"/>
            <a:ext cx="7128791" cy="4541376"/>
            <a:chOff x="3269065" y="1800085"/>
            <a:chExt cx="5113950" cy="3257827"/>
          </a:xfrm>
        </p:grpSpPr>
        <p:sp>
          <p:nvSpPr>
            <p:cNvPr id="6" name="Forma Livre: Forma 19">
              <a:extLst>
                <a:ext uri="{FF2B5EF4-FFF2-40B4-BE49-F238E27FC236}">
                  <a16:creationId xmlns:a16="http://schemas.microsoft.com/office/drawing/2014/main" id="{0FDB592C-CC26-B824-0D5C-7F05232F20CB}"/>
                </a:ext>
              </a:extLst>
            </p:cNvPr>
            <p:cNvSpPr/>
            <p:nvPr/>
          </p:nvSpPr>
          <p:spPr>
            <a:xfrm>
              <a:off x="6248404" y="2371975"/>
              <a:ext cx="688243" cy="302089"/>
            </a:xfrm>
            <a:custGeom>
              <a:avLst/>
              <a:gdLst>
                <a:gd name="connsiteX0" fmla="*/ 0 w 2164109"/>
                <a:gd name="connsiteY0" fmla="*/ 0 h 302089"/>
                <a:gd name="connsiteX1" fmla="*/ 2164109 w 2164109"/>
                <a:gd name="connsiteY1" fmla="*/ 0 h 302089"/>
                <a:gd name="connsiteX2" fmla="*/ 2164109 w 2164109"/>
                <a:gd name="connsiteY2" fmla="*/ 302089 h 302089"/>
                <a:gd name="connsiteX3" fmla="*/ 0 w 2164109"/>
                <a:gd name="connsiteY3" fmla="*/ 302089 h 302089"/>
                <a:gd name="connsiteX4" fmla="*/ 0 w 2164109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109" h="302089">
                  <a:moveTo>
                    <a:pt x="0" y="0"/>
                  </a:moveTo>
                  <a:lnTo>
                    <a:pt x="2164109" y="0"/>
                  </a:lnTo>
                  <a:lnTo>
                    <a:pt x="2164109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C++</a:t>
              </a:r>
            </a:p>
          </p:txBody>
        </p:sp>
        <p:sp>
          <p:nvSpPr>
            <p:cNvPr id="11" name="Elipse 20" descr="Processador com preenchimento sólido">
              <a:extLst>
                <a:ext uri="{FF2B5EF4-FFF2-40B4-BE49-F238E27FC236}">
                  <a16:creationId xmlns:a16="http://schemas.microsoft.com/office/drawing/2014/main" id="{0492338E-C852-2130-55FD-A587F3ABD7A4}"/>
                </a:ext>
              </a:extLst>
            </p:cNvPr>
            <p:cNvSpPr/>
            <p:nvPr/>
          </p:nvSpPr>
          <p:spPr>
            <a:xfrm>
              <a:off x="5749046" y="2334213"/>
              <a:ext cx="377611" cy="377611"/>
            </a:xfrm>
            <a:prstGeom prst="ellipse">
              <a:avLst/>
            </a:prstGeom>
            <a:blipFill dpi="0"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2" name="Forma Livre: Forma 21">
              <a:extLst>
                <a:ext uri="{FF2B5EF4-FFF2-40B4-BE49-F238E27FC236}">
                  <a16:creationId xmlns:a16="http://schemas.microsoft.com/office/drawing/2014/main" id="{AA5F2874-450A-B346-9FC1-95D6DACDD316}"/>
                </a:ext>
              </a:extLst>
            </p:cNvPr>
            <p:cNvSpPr/>
            <p:nvPr/>
          </p:nvSpPr>
          <p:spPr>
            <a:xfrm>
              <a:off x="6455834" y="2824964"/>
              <a:ext cx="788469" cy="302089"/>
            </a:xfrm>
            <a:custGeom>
              <a:avLst/>
              <a:gdLst>
                <a:gd name="connsiteX0" fmla="*/ 0 w 1947641"/>
                <a:gd name="connsiteY0" fmla="*/ 0 h 302089"/>
                <a:gd name="connsiteX1" fmla="*/ 1947641 w 1947641"/>
                <a:gd name="connsiteY1" fmla="*/ 0 h 302089"/>
                <a:gd name="connsiteX2" fmla="*/ 1947641 w 1947641"/>
                <a:gd name="connsiteY2" fmla="*/ 302089 h 302089"/>
                <a:gd name="connsiteX3" fmla="*/ 0 w 1947641"/>
                <a:gd name="connsiteY3" fmla="*/ 302089 h 302089"/>
                <a:gd name="connsiteX4" fmla="*/ 0 w 1947641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641" h="302089">
                  <a:moveTo>
                    <a:pt x="0" y="0"/>
                  </a:moveTo>
                  <a:lnTo>
                    <a:pt x="1947641" y="0"/>
                  </a:lnTo>
                  <a:lnTo>
                    <a:pt x="1947641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677650"/>
                <a:satOff val="25000"/>
                <a:lumOff val="-3676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Jogos</a:t>
              </a:r>
            </a:p>
          </p:txBody>
        </p:sp>
        <p:sp>
          <p:nvSpPr>
            <p:cNvPr id="13" name="Elipse 22" descr="Controlador de jogo com preenchimento sólido">
              <a:extLst>
                <a:ext uri="{FF2B5EF4-FFF2-40B4-BE49-F238E27FC236}">
                  <a16:creationId xmlns:a16="http://schemas.microsoft.com/office/drawing/2014/main" id="{354EEA92-4C0D-85F9-5E70-B77527949F8A}"/>
                </a:ext>
              </a:extLst>
            </p:cNvPr>
            <p:cNvSpPr/>
            <p:nvPr/>
          </p:nvSpPr>
          <p:spPr>
            <a:xfrm>
              <a:off x="5953927" y="2787203"/>
              <a:ext cx="377611" cy="377611"/>
            </a:xfrm>
            <a:prstGeom prst="ellipse">
              <a:avLst/>
            </a:prstGeom>
            <a:blipFill dpi="0"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4" name="Forma Livre: Forma 23">
              <a:extLst>
                <a:ext uri="{FF2B5EF4-FFF2-40B4-BE49-F238E27FC236}">
                  <a16:creationId xmlns:a16="http://schemas.microsoft.com/office/drawing/2014/main" id="{9D507CF2-2D24-5FF8-AEC7-715CDDE91C7B}"/>
                </a:ext>
              </a:extLst>
            </p:cNvPr>
            <p:cNvSpPr/>
            <p:nvPr/>
          </p:nvSpPr>
          <p:spPr>
            <a:xfrm>
              <a:off x="6526894" y="3277953"/>
              <a:ext cx="1375599" cy="302089"/>
            </a:xfrm>
            <a:custGeom>
              <a:avLst/>
              <a:gdLst>
                <a:gd name="connsiteX0" fmla="*/ 0 w 1881203"/>
                <a:gd name="connsiteY0" fmla="*/ 0 h 302089"/>
                <a:gd name="connsiteX1" fmla="*/ 1881203 w 1881203"/>
                <a:gd name="connsiteY1" fmla="*/ 0 h 302089"/>
                <a:gd name="connsiteX2" fmla="*/ 1881203 w 1881203"/>
                <a:gd name="connsiteY2" fmla="*/ 302089 h 302089"/>
                <a:gd name="connsiteX3" fmla="*/ 0 w 1881203"/>
                <a:gd name="connsiteY3" fmla="*/ 302089 h 302089"/>
                <a:gd name="connsiteX4" fmla="*/ 0 w 1881203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1203" h="302089">
                  <a:moveTo>
                    <a:pt x="0" y="0"/>
                  </a:moveTo>
                  <a:lnTo>
                    <a:pt x="1881203" y="0"/>
                  </a:lnTo>
                  <a:lnTo>
                    <a:pt x="1881203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1355300"/>
                <a:satOff val="50000"/>
                <a:lumOff val="-7353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Programação</a:t>
              </a:r>
            </a:p>
          </p:txBody>
        </p:sp>
        <p:sp>
          <p:nvSpPr>
            <p:cNvPr id="16" name="Elipse 24" descr="Web design com preenchimento sólido">
              <a:extLst>
                <a:ext uri="{FF2B5EF4-FFF2-40B4-BE49-F238E27FC236}">
                  <a16:creationId xmlns:a16="http://schemas.microsoft.com/office/drawing/2014/main" id="{2BF608BB-37B6-0EE8-8C16-50CF1D5B9A63}"/>
                </a:ext>
              </a:extLst>
            </p:cNvPr>
            <p:cNvSpPr/>
            <p:nvPr/>
          </p:nvSpPr>
          <p:spPr>
            <a:xfrm>
              <a:off x="6020365" y="3240192"/>
              <a:ext cx="377611" cy="377611"/>
            </a:xfrm>
            <a:prstGeom prst="ellipse">
              <a:avLst/>
            </a:prstGeom>
            <a:blipFill dpi="0" rotWithShape="0"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7" name="Forma Livre: Forma 25">
              <a:extLst>
                <a:ext uri="{FF2B5EF4-FFF2-40B4-BE49-F238E27FC236}">
                  <a16:creationId xmlns:a16="http://schemas.microsoft.com/office/drawing/2014/main" id="{F74FAA70-FAA3-CAC0-0FD5-A18ED0F64BE6}"/>
                </a:ext>
              </a:extLst>
            </p:cNvPr>
            <p:cNvSpPr/>
            <p:nvPr/>
          </p:nvSpPr>
          <p:spPr>
            <a:xfrm>
              <a:off x="6455834" y="3730943"/>
              <a:ext cx="1927181" cy="302089"/>
            </a:xfrm>
            <a:custGeom>
              <a:avLst/>
              <a:gdLst>
                <a:gd name="connsiteX0" fmla="*/ 0 w 1947641"/>
                <a:gd name="connsiteY0" fmla="*/ 0 h 302089"/>
                <a:gd name="connsiteX1" fmla="*/ 1947641 w 1947641"/>
                <a:gd name="connsiteY1" fmla="*/ 0 h 302089"/>
                <a:gd name="connsiteX2" fmla="*/ 1947641 w 1947641"/>
                <a:gd name="connsiteY2" fmla="*/ 302089 h 302089"/>
                <a:gd name="connsiteX3" fmla="*/ 0 w 1947641"/>
                <a:gd name="connsiteY3" fmla="*/ 302089 h 302089"/>
                <a:gd name="connsiteX4" fmla="*/ 0 w 1947641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641" h="302089">
                  <a:moveTo>
                    <a:pt x="0" y="0"/>
                  </a:moveTo>
                  <a:lnTo>
                    <a:pt x="1947641" y="0"/>
                  </a:lnTo>
                  <a:lnTo>
                    <a:pt x="1947641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2032949"/>
                <a:satOff val="75000"/>
                <a:lumOff val="-11029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>
                  <a:solidFill>
                    <a:prstClr val="white"/>
                  </a:solidFill>
                  <a:latin typeface="Calibri" panose="020F0502020204030204"/>
                </a:rPr>
                <a:t>Computação Gráfica</a:t>
              </a:r>
              <a:endParaRPr lang="pt-BR" sz="20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Elipse 26" descr="Cubo com preenchimento sólido">
              <a:extLst>
                <a:ext uri="{FF2B5EF4-FFF2-40B4-BE49-F238E27FC236}">
                  <a16:creationId xmlns:a16="http://schemas.microsoft.com/office/drawing/2014/main" id="{D949748F-11E7-2432-40AB-233F438193C7}"/>
                </a:ext>
              </a:extLst>
            </p:cNvPr>
            <p:cNvSpPr/>
            <p:nvPr/>
          </p:nvSpPr>
          <p:spPr>
            <a:xfrm>
              <a:off x="5953927" y="3693181"/>
              <a:ext cx="377611" cy="377611"/>
            </a:xfrm>
            <a:prstGeom prst="ellipse">
              <a:avLst/>
            </a:prstGeom>
            <a:blipFill dpi="0" rotWithShape="0"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19" name="Forma Livre: Forma 27">
              <a:extLst>
                <a:ext uri="{FF2B5EF4-FFF2-40B4-BE49-F238E27FC236}">
                  <a16:creationId xmlns:a16="http://schemas.microsoft.com/office/drawing/2014/main" id="{6DD36310-7832-064D-A041-2E427ECABB5D}"/>
                </a:ext>
              </a:extLst>
            </p:cNvPr>
            <p:cNvSpPr/>
            <p:nvPr/>
          </p:nvSpPr>
          <p:spPr>
            <a:xfrm>
              <a:off x="6248401" y="4183932"/>
              <a:ext cx="1411429" cy="302089"/>
            </a:xfrm>
            <a:custGeom>
              <a:avLst/>
              <a:gdLst>
                <a:gd name="connsiteX0" fmla="*/ 0 w 2164109"/>
                <a:gd name="connsiteY0" fmla="*/ 0 h 302089"/>
                <a:gd name="connsiteX1" fmla="*/ 2164109 w 2164109"/>
                <a:gd name="connsiteY1" fmla="*/ 0 h 302089"/>
                <a:gd name="connsiteX2" fmla="*/ 2164109 w 2164109"/>
                <a:gd name="connsiteY2" fmla="*/ 302089 h 302089"/>
                <a:gd name="connsiteX3" fmla="*/ 0 w 2164109"/>
                <a:gd name="connsiteY3" fmla="*/ 302089 h 302089"/>
                <a:gd name="connsiteX4" fmla="*/ 0 w 2164109"/>
                <a:gd name="connsiteY4" fmla="*/ 0 h 30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4109" h="302089">
                  <a:moveTo>
                    <a:pt x="0" y="0"/>
                  </a:moveTo>
                  <a:lnTo>
                    <a:pt x="2164109" y="0"/>
                  </a:lnTo>
                  <a:lnTo>
                    <a:pt x="2164109" y="302089"/>
                  </a:lnTo>
                  <a:lnTo>
                    <a:pt x="0" y="30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hueOff val="2710599"/>
                <a:satOff val="100000"/>
                <a:lumOff val="-14706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239784" tIns="38100" rIns="38100" bIns="38100" numCol="1" spcCol="1270" anchor="ctr" anchorCtr="0">
              <a:noAutofit/>
            </a:bodyPr>
            <a:lstStyle/>
            <a:p>
              <a:pPr defTabSz="66675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pt-BR" sz="2000" kern="0" dirty="0">
                  <a:solidFill>
                    <a:prstClr val="white"/>
                  </a:solidFill>
                  <a:latin typeface="Calibri" panose="020F0502020204030204"/>
                </a:rPr>
                <a:t>Compiladores</a:t>
              </a:r>
            </a:p>
          </p:txBody>
        </p:sp>
        <p:sp>
          <p:nvSpPr>
            <p:cNvPr id="20" name="Elipse 28" descr="Binário com preenchimento sólido">
              <a:extLst>
                <a:ext uri="{FF2B5EF4-FFF2-40B4-BE49-F238E27FC236}">
                  <a16:creationId xmlns:a16="http://schemas.microsoft.com/office/drawing/2014/main" id="{164865CA-2C78-F0CA-4660-74478D10D532}"/>
                </a:ext>
              </a:extLst>
            </p:cNvPr>
            <p:cNvSpPr/>
            <p:nvPr/>
          </p:nvSpPr>
          <p:spPr>
            <a:xfrm>
              <a:off x="5749046" y="4146171"/>
              <a:ext cx="377611" cy="377611"/>
            </a:xfrm>
            <a:prstGeom prst="ellipse">
              <a:avLst/>
            </a:prstGeom>
            <a:blipFill dpi="0" rotWithShape="0">
              <a:blip r:embed="rId1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a:blipFill>
            <a:ln w="635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z="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21" name="Semicírculo 18">
              <a:extLst>
                <a:ext uri="{FF2B5EF4-FFF2-40B4-BE49-F238E27FC236}">
                  <a16:creationId xmlns:a16="http://schemas.microsoft.com/office/drawing/2014/main" id="{48FE47BD-BE59-C233-0D5F-E795005BAAC5}"/>
                </a:ext>
              </a:extLst>
            </p:cNvPr>
            <p:cNvSpPr/>
            <p:nvPr/>
          </p:nvSpPr>
          <p:spPr>
            <a:xfrm>
              <a:off x="3269065" y="1800085"/>
              <a:ext cx="3257827" cy="3257827"/>
            </a:xfrm>
            <a:prstGeom prst="blockArc">
              <a:avLst>
                <a:gd name="adj1" fmla="val 18900000"/>
                <a:gd name="adj2" fmla="val 2700000"/>
                <a:gd name="adj3" fmla="val 663"/>
              </a:avLst>
            </a:prstGeom>
            <a:noFill/>
            <a:ln w="12700" cap="flat" cmpd="sng" algn="ctr"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  <a:sp3d z="-40000" prstMaterial="matte"/>
          </p:spPr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F7E0CFCA-B3F8-2D69-55F9-2824C8050D96}"/>
              </a:ext>
            </a:extLst>
          </p:cNvPr>
          <p:cNvGrpSpPr/>
          <p:nvPr/>
        </p:nvGrpSpPr>
        <p:grpSpPr>
          <a:xfrm>
            <a:off x="895507" y="1873570"/>
            <a:ext cx="5378845" cy="4506788"/>
            <a:chOff x="895507" y="1873570"/>
            <a:chExt cx="5378845" cy="4506788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B52A1998-5C48-1B52-9F36-3807F5444CF4}"/>
                </a:ext>
              </a:extLst>
            </p:cNvPr>
            <p:cNvGrpSpPr/>
            <p:nvPr/>
          </p:nvGrpSpPr>
          <p:grpSpPr>
            <a:xfrm>
              <a:off x="1185078" y="1873571"/>
              <a:ext cx="1767047" cy="2450136"/>
              <a:chOff x="1077143" y="1873571"/>
              <a:chExt cx="1767047" cy="2450136"/>
            </a:xfrm>
          </p:grpSpPr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50B6DE99-49C5-8D39-D9F9-B16464327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4942" y="3601896"/>
                <a:ext cx="891448" cy="721811"/>
              </a:xfrm>
              <a:prstGeom prst="rect">
                <a:avLst/>
              </a:prstGeom>
            </p:spPr>
            <p:txBody>
              <a:bodyPr/>
              <a:lstStyle>
                <a:lvl1pPr algn="l" rtl="0" eaLnBrk="1" latinLnBrk="0" hangingPunct="1">
                  <a:spcBef>
                    <a:spcPct val="0"/>
                  </a:spcBef>
                  <a:buNone/>
                  <a:defRPr kumimoji="0" sz="4000" kern="1200" spc="-100" baseline="0">
                    <a:solidFill>
                      <a:schemeClr val="tx2">
                        <a:satMod val="200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  <a:extLst/>
              </a:lstStyle>
              <a:p>
                <a:pPr algn="ctr"/>
                <a:r>
                  <a:rPr lang="pt-BR" sz="3600" dirty="0"/>
                  <a:t>Pix</a:t>
                </a:r>
              </a:p>
            </p:txBody>
          </p:sp>
          <p:pic>
            <p:nvPicPr>
              <p:cNvPr id="9" name="Imagem 8" descr="Código QR&#10;&#10;Descrição gerada automaticamente">
                <a:extLst>
                  <a:ext uri="{FF2B5EF4-FFF2-40B4-BE49-F238E27FC236}">
                    <a16:creationId xmlns:a16="http://schemas.microsoft.com/office/drawing/2014/main" id="{FE03343F-2726-64BD-936A-27431E7F8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7143" y="1873571"/>
                <a:ext cx="1767047" cy="17588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90202B63-4D39-D878-8B2D-0C136AA3AA0D}"/>
                </a:ext>
              </a:extLst>
            </p:cNvPr>
            <p:cNvGrpSpPr/>
            <p:nvPr/>
          </p:nvGrpSpPr>
          <p:grpSpPr>
            <a:xfrm>
              <a:off x="4261118" y="1873570"/>
              <a:ext cx="2013234" cy="2174643"/>
              <a:chOff x="4261118" y="1873570"/>
              <a:chExt cx="2013234" cy="2174643"/>
            </a:xfrm>
          </p:grpSpPr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id="{127E05A3-B37F-4F4B-797D-75742E46D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61118" y="1873570"/>
                <a:ext cx="2013234" cy="1846755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harsh" dir="t">
                  <a:rot lat="0" lon="0" rev="3000000"/>
                </a:lightRig>
              </a:scene3d>
              <a:sp3d extrusionH="254000" contourW="19050">
                <a:bevelB w="82550" h="44450" prst="angle"/>
                <a:contourClr>
                  <a:sysClr val="windowText" lastClr="000000">
                    <a:lumMod val="75000"/>
                    <a:lumOff val="25000"/>
                  </a:sysClr>
                </a:contourClr>
              </a:sp3d>
            </p:spPr>
          </p:pic>
          <p:pic>
            <p:nvPicPr>
              <p:cNvPr id="24" name="Imagem 23" descr="Desenho com traços pretos em fundo branco&#10;&#10;Descrição gerada automaticamente com confiança média">
                <a:extLst>
                  <a:ext uri="{FF2B5EF4-FFF2-40B4-BE49-F238E27FC236}">
                    <a16:creationId xmlns:a16="http://schemas.microsoft.com/office/drawing/2014/main" id="{5E4EEF36-908B-F2CA-2521-3A6E9C95A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0681" y="3872495"/>
                <a:ext cx="754107" cy="175718"/>
              </a:xfrm>
              <a:prstGeom prst="rect">
                <a:avLst/>
              </a:prstGeom>
            </p:spPr>
          </p:pic>
        </p:grpSp>
        <p:pic>
          <p:nvPicPr>
            <p:cNvPr id="26" name="Imagem 25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32F0ABA8-C18D-D318-8A3E-58347773C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7031" y="4433467"/>
              <a:ext cx="1881406" cy="1946891"/>
            </a:xfrm>
            <a:prstGeom prst="rect">
              <a:avLst/>
            </a:prstGeom>
          </p:spPr>
        </p:pic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F7DCB780-B001-7162-9BEE-505BDBBF8435}"/>
                </a:ext>
              </a:extLst>
            </p:cNvPr>
            <p:cNvGrpSpPr/>
            <p:nvPr/>
          </p:nvGrpSpPr>
          <p:grpSpPr>
            <a:xfrm>
              <a:off x="895507" y="4767918"/>
              <a:ext cx="2346189" cy="1326603"/>
              <a:chOff x="895507" y="4767918"/>
              <a:chExt cx="2346189" cy="1326603"/>
            </a:xfrm>
          </p:grpSpPr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74FAFD74-CF07-2846-D3E9-90FA1208E0B8}"/>
                  </a:ext>
                </a:extLst>
              </p:cNvPr>
              <p:cNvGrpSpPr/>
              <p:nvPr/>
            </p:nvGrpSpPr>
            <p:grpSpPr>
              <a:xfrm>
                <a:off x="895507" y="4767918"/>
                <a:ext cx="2346189" cy="856757"/>
                <a:chOff x="2002895" y="4752676"/>
                <a:chExt cx="2796726" cy="954544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FF8B0D3F-DC33-714C-C400-38B3FEBC424C}"/>
                    </a:ext>
                  </a:extLst>
                </p:cNvPr>
                <p:cNvSpPr/>
                <p:nvPr/>
              </p:nvSpPr>
              <p:spPr>
                <a:xfrm>
                  <a:off x="2002895" y="4752676"/>
                  <a:ext cx="2796726" cy="954544"/>
                </a:xfrm>
                <a:prstGeom prst="round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3" name="Gráfico 2">
                  <a:extLst>
                    <a:ext uri="{FF2B5EF4-FFF2-40B4-BE49-F238E27FC236}">
                      <a16:creationId xmlns:a16="http://schemas.microsoft.com/office/drawing/2014/main" id="{80EF0486-FE3E-9947-FBD8-88A413705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9370" y="5070405"/>
                  <a:ext cx="2083777" cy="319087"/>
                </a:xfrm>
                <a:prstGeom prst="rect">
                  <a:avLst/>
                </a:prstGeom>
              </p:spPr>
            </p:pic>
          </p:grp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4DEB3AD-8C82-7386-D27D-E661ABF71C8F}"/>
                  </a:ext>
                </a:extLst>
              </p:cNvPr>
              <p:cNvSpPr txBox="1"/>
              <p:nvPr/>
            </p:nvSpPr>
            <p:spPr>
              <a:xfrm>
                <a:off x="1230872" y="5725189"/>
                <a:ext cx="1675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apoia.se/judsan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02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EA17BD-5618-F84E-4445-4B246A98F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2000"/>
              </a:spcAft>
            </a:pPr>
            <a:r>
              <a:rPr lang="pt-BR" dirty="0"/>
              <a:t>As palavras-chave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dirty="0"/>
              <a:t> e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dirty="0"/>
              <a:t> fornecem </a:t>
            </a:r>
            <a:br>
              <a:rPr lang="pt-BR" dirty="0"/>
            </a:br>
            <a:r>
              <a:rPr lang="pt-BR" dirty="0"/>
              <a:t>controle de acesso aos membros da classe</a:t>
            </a:r>
          </a:p>
          <a:p>
            <a:pPr lvl="1"/>
            <a:r>
              <a:rPr lang="pt-BR" dirty="0">
                <a:solidFill>
                  <a:schemeClr val="accent3"/>
                </a:solidFill>
              </a:rPr>
              <a:t>Public</a:t>
            </a:r>
            <a:r>
              <a:rPr lang="pt-BR" dirty="0"/>
              <a:t>: membros públicos </a:t>
            </a:r>
            <a:br>
              <a:rPr lang="pt-BR" dirty="0"/>
            </a:br>
            <a:r>
              <a:rPr lang="pt-BR" dirty="0"/>
              <a:t>podem ser acessados </a:t>
            </a:r>
            <a:br>
              <a:rPr lang="pt-BR" dirty="0"/>
            </a:br>
            <a:r>
              <a:rPr lang="pt-BR" b="1" dirty="0"/>
              <a:t>diretamente</a:t>
            </a:r>
            <a:br>
              <a:rPr lang="pt-BR" dirty="0"/>
            </a:br>
            <a:endParaRPr lang="pt-BR" dirty="0"/>
          </a:p>
          <a:p>
            <a:pPr lvl="1"/>
            <a:r>
              <a:rPr lang="pt-BR" dirty="0">
                <a:solidFill>
                  <a:schemeClr val="accent3"/>
                </a:solidFill>
              </a:rPr>
              <a:t>Private</a:t>
            </a:r>
            <a:r>
              <a:rPr lang="pt-BR" dirty="0"/>
              <a:t>: membros privados </a:t>
            </a:r>
            <a:br>
              <a:rPr lang="pt-BR" dirty="0"/>
            </a:br>
            <a:r>
              <a:rPr lang="pt-BR" dirty="0"/>
              <a:t>só podem ser acessados </a:t>
            </a:r>
            <a:br>
              <a:rPr lang="pt-BR" dirty="0"/>
            </a:br>
            <a:r>
              <a:rPr lang="pt-BR" b="1" dirty="0"/>
              <a:t>através dos métodos</a:t>
            </a:r>
            <a:br>
              <a:rPr lang="pt-BR" sz="2400" dirty="0"/>
            </a:b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85941F-874B-3E58-06B4-2AEE64FC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A0A63AD-8A1A-3D65-80D1-29223BEF1A3C}"/>
              </a:ext>
            </a:extLst>
          </p:cNvPr>
          <p:cNvGrpSpPr/>
          <p:nvPr/>
        </p:nvGrpSpPr>
        <p:grpSpPr>
          <a:xfrm>
            <a:off x="6512312" y="3083778"/>
            <a:ext cx="4375739" cy="3090497"/>
            <a:chOff x="6512312" y="2900903"/>
            <a:chExt cx="4375739" cy="3090497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192ECDBC-14D8-CBD8-3F00-FCA29775CF45}"/>
                </a:ext>
              </a:extLst>
            </p:cNvPr>
            <p:cNvCxnSpPr/>
            <p:nvPr/>
          </p:nvCxnSpPr>
          <p:spPr>
            <a:xfrm>
              <a:off x="6512312" y="4422641"/>
              <a:ext cx="4375739" cy="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626B337D-B8EF-467F-1CA3-A559DF2D2412}"/>
                </a:ext>
              </a:extLst>
            </p:cNvPr>
            <p:cNvGrpSpPr/>
            <p:nvPr/>
          </p:nvGrpSpPr>
          <p:grpSpPr>
            <a:xfrm>
              <a:off x="6598826" y="4667961"/>
              <a:ext cx="4241915" cy="1323439"/>
              <a:chOff x="6598826" y="4667961"/>
              <a:chExt cx="4241915" cy="1323439"/>
            </a:xfrm>
          </p:grpSpPr>
          <p:sp>
            <p:nvSpPr>
              <p:cNvPr id="13" name="Retângulo: Cantos Arredondados 4">
                <a:extLst>
                  <a:ext uri="{FF2B5EF4-FFF2-40B4-BE49-F238E27FC236}">
                    <a16:creationId xmlns:a16="http://schemas.microsoft.com/office/drawing/2014/main" id="{7071887B-EC18-EFB1-3B51-371681468772}"/>
                  </a:ext>
                </a:extLst>
              </p:cNvPr>
              <p:cNvSpPr/>
              <p:nvPr/>
            </p:nvSpPr>
            <p:spPr>
              <a:xfrm>
                <a:off x="6658024" y="5219661"/>
                <a:ext cx="945769" cy="239971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E8E09E6-EA8F-1BBE-1A6E-B1D018E44C89}"/>
                  </a:ext>
                </a:extLst>
              </p:cNvPr>
              <p:cNvSpPr txBox="1"/>
              <p:nvPr/>
            </p:nvSpPr>
            <p:spPr>
              <a:xfrm>
                <a:off x="6598826" y="4667961"/>
                <a:ext cx="185663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accent3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class </a:t>
                </a:r>
                <a:r>
                  <a:rPr lang="pt-BR" sz="1600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Jogo</a:t>
                </a:r>
              </a:p>
              <a:p>
                <a:r>
                  <a:rPr lang="pt-B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:br>
                  <a:rPr lang="pt-B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pt-BR" sz="1600" dirty="0">
                    <a:solidFill>
                      <a:schemeClr val="accent3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private</a:t>
                </a:r>
                <a:r>
                  <a:rPr lang="pt-B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  <a:br>
                  <a:rPr lang="pt-B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pt-B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:r>
                  <a:rPr lang="pt-BR" sz="1600" dirty="0">
                    <a:solidFill>
                      <a:schemeClr val="accent3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pt-B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horas;</a:t>
                </a:r>
                <a:endPara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pt-BR" sz="1600" dirty="0">
                    <a:solidFill>
                      <a:schemeClr val="accent3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:r>
                  <a:rPr lang="pt-BR" sz="16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...</a:t>
                </a:r>
              </a:p>
            </p:txBody>
          </p: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5FCE1177-7A0F-DB40-B697-CC119E76D6EB}"/>
                  </a:ext>
                </a:extLst>
              </p:cNvPr>
              <p:cNvGrpSpPr/>
              <p:nvPr/>
            </p:nvGrpSpPr>
            <p:grpSpPr>
              <a:xfrm>
                <a:off x="8817326" y="4667961"/>
                <a:ext cx="2023415" cy="861774"/>
                <a:chOff x="8817326" y="4667961"/>
                <a:chExt cx="2023415" cy="861774"/>
              </a:xfrm>
            </p:grpSpPr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3B8AF21C-BF85-7C2F-2758-0F77A448C7E1}"/>
                    </a:ext>
                  </a:extLst>
                </p:cNvPr>
                <p:cNvSpPr txBox="1"/>
                <p:nvPr/>
              </p:nvSpPr>
              <p:spPr>
                <a:xfrm>
                  <a:off x="8984107" y="4667961"/>
                  <a:ext cx="1856634" cy="861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1600" dirty="0">
                      <a:solidFill>
                        <a:schemeClr val="accent3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Jogo </a:t>
                  </a:r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gow;</a:t>
                  </a:r>
                  <a:b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</a:br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gow.horas = </a:t>
                  </a:r>
                  <a:r>
                    <a:rPr lang="pt-BR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;</a:t>
                  </a:r>
                </a:p>
                <a:p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gow.</a:t>
                  </a:r>
                  <a:r>
                    <a:rPr lang="pt-BR" sz="16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jogar</a:t>
                  </a:r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(</a:t>
                  </a:r>
                  <a:r>
                    <a:rPr lang="pt-BR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);</a:t>
                  </a:r>
                  <a:endParaRPr lang="pt-BR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pic>
              <p:nvPicPr>
                <p:cNvPr id="11" name="Gráfico 10" descr="Fechar com preenchimento sólido">
                  <a:extLst>
                    <a:ext uri="{FF2B5EF4-FFF2-40B4-BE49-F238E27FC236}">
                      <a16:creationId xmlns:a16="http://schemas.microsoft.com/office/drawing/2014/main" id="{24D92A84-55C4-FEC3-712F-8B913FFDE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17326" y="5015457"/>
                  <a:ext cx="166781" cy="166781"/>
                </a:xfrm>
                <a:prstGeom prst="rect">
                  <a:avLst/>
                </a:prstGeom>
              </p:spPr>
            </p:pic>
            <p:pic>
              <p:nvPicPr>
                <p:cNvPr id="14" name="Gráfico 13" descr="Marca de seleção com preenchimento sólido">
                  <a:extLst>
                    <a:ext uri="{FF2B5EF4-FFF2-40B4-BE49-F238E27FC236}">
                      <a16:creationId xmlns:a16="http://schemas.microsoft.com/office/drawing/2014/main" id="{659B9D2E-E039-417B-CBAB-3A6163FDB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17326" y="5256255"/>
                  <a:ext cx="166781" cy="16678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6D984E2-B318-F01E-E6A5-3B36C6963885}"/>
                </a:ext>
              </a:extLst>
            </p:cNvPr>
            <p:cNvGrpSpPr/>
            <p:nvPr/>
          </p:nvGrpSpPr>
          <p:grpSpPr>
            <a:xfrm>
              <a:off x="6598826" y="2900903"/>
              <a:ext cx="4244482" cy="1323439"/>
              <a:chOff x="6598826" y="2900903"/>
              <a:chExt cx="4244482" cy="1323439"/>
            </a:xfrm>
          </p:grpSpPr>
          <p:sp>
            <p:nvSpPr>
              <p:cNvPr id="10" name="Retângulo: Cantos Arredondados 4">
                <a:extLst>
                  <a:ext uri="{FF2B5EF4-FFF2-40B4-BE49-F238E27FC236}">
                    <a16:creationId xmlns:a16="http://schemas.microsoft.com/office/drawing/2014/main" id="{FCBCF97A-4218-5E1C-2BCA-97D905F9AF78}"/>
                  </a:ext>
                </a:extLst>
              </p:cNvPr>
              <p:cNvSpPr/>
              <p:nvPr/>
            </p:nvSpPr>
            <p:spPr>
              <a:xfrm>
                <a:off x="6658024" y="3456839"/>
                <a:ext cx="812451" cy="230561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/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BC05E2D4-7835-4110-6A8C-1529C8AC3365}"/>
                  </a:ext>
                </a:extLst>
              </p:cNvPr>
              <p:cNvSpPr txBox="1"/>
              <p:nvPr/>
            </p:nvSpPr>
            <p:spPr>
              <a:xfrm>
                <a:off x="6598826" y="2900903"/>
                <a:ext cx="185663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chemeClr val="accent3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class </a:t>
                </a:r>
                <a:r>
                  <a:rPr lang="pt-BR" sz="1600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Jogo</a:t>
                </a:r>
              </a:p>
              <a:p>
                <a:r>
                  <a:rPr lang="pt-B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:br>
                  <a:rPr lang="pt-B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pt-BR" sz="1600" dirty="0">
                    <a:solidFill>
                      <a:schemeClr val="accent3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public</a:t>
                </a:r>
                <a:r>
                  <a:rPr lang="pt-B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  <a:endParaRPr lang="pt-BR" sz="1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pt-BR" sz="1600" dirty="0">
                    <a:solidFill>
                      <a:schemeClr val="accent3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int</a:t>
                </a:r>
                <a:r>
                  <a:rPr lang="pt-B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horas;</a:t>
                </a:r>
                <a:br>
                  <a:rPr lang="pt-B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pt-BR" sz="16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...</a:t>
                </a:r>
              </a:p>
            </p:txBody>
          </p:sp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7AE941FD-8081-1125-5C98-05C179783B32}"/>
                  </a:ext>
                </a:extLst>
              </p:cNvPr>
              <p:cNvGrpSpPr/>
              <p:nvPr/>
            </p:nvGrpSpPr>
            <p:grpSpPr>
              <a:xfrm>
                <a:off x="8817326" y="2900903"/>
                <a:ext cx="2025982" cy="861774"/>
                <a:chOff x="8817326" y="3053303"/>
                <a:chExt cx="2025982" cy="861774"/>
              </a:xfrm>
            </p:grpSpPr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5A210FF2-833F-CCFD-F83C-99F326AFD68C}"/>
                    </a:ext>
                  </a:extLst>
                </p:cNvPr>
                <p:cNvSpPr txBox="1"/>
                <p:nvPr/>
              </p:nvSpPr>
              <p:spPr>
                <a:xfrm>
                  <a:off x="8986674" y="3053303"/>
                  <a:ext cx="1856634" cy="861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sz="1600" dirty="0">
                      <a:solidFill>
                        <a:schemeClr val="accent3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Jogo </a:t>
                  </a:r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gow;</a:t>
                  </a:r>
                  <a:b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</a:br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gow.horas = </a:t>
                  </a:r>
                  <a:r>
                    <a:rPr lang="pt-BR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;</a:t>
                  </a:r>
                </a:p>
                <a:p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gow.</a:t>
                  </a:r>
                  <a:r>
                    <a:rPr lang="pt-BR" sz="1600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jogar</a:t>
                  </a:r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(</a:t>
                  </a:r>
                  <a:r>
                    <a:rPr lang="pt-BR" sz="160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  <a:r>
                    <a:rPr lang="pt-BR" sz="16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);</a:t>
                  </a:r>
                  <a:endParaRPr lang="pt-BR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pic>
              <p:nvPicPr>
                <p:cNvPr id="12" name="Gráfico 11" descr="Marca de seleção com preenchimento sólido">
                  <a:extLst>
                    <a:ext uri="{FF2B5EF4-FFF2-40B4-BE49-F238E27FC236}">
                      <a16:creationId xmlns:a16="http://schemas.microsoft.com/office/drawing/2014/main" id="{89225000-9735-1E5B-D6CC-D0DC17C8F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17326" y="3429000"/>
                  <a:ext cx="166781" cy="166781"/>
                </a:xfrm>
                <a:prstGeom prst="rect">
                  <a:avLst/>
                </a:prstGeom>
              </p:spPr>
            </p:pic>
            <p:pic>
              <p:nvPicPr>
                <p:cNvPr id="15" name="Gráfico 14" descr="Marca de seleção com preenchimento sólido">
                  <a:extLst>
                    <a:ext uri="{FF2B5EF4-FFF2-40B4-BE49-F238E27FC236}">
                      <a16:creationId xmlns:a16="http://schemas.microsoft.com/office/drawing/2014/main" id="{F71FA4F3-99E9-546C-6F90-11F072843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17326" y="3652046"/>
                  <a:ext cx="166781" cy="16678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6809318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F4DBB02-A7D8-4C76-5221-65D4C13F1338}"/>
              </a:ext>
            </a:extLst>
          </p:cNvPr>
          <p:cNvSpPr/>
          <p:nvPr/>
        </p:nvSpPr>
        <p:spPr>
          <a:xfrm>
            <a:off x="2677577" y="2873443"/>
            <a:ext cx="854039" cy="305640"/>
          </a:xfrm>
          <a:prstGeom prst="roundRect">
            <a:avLst>
              <a:gd name="adj" fmla="val 10420"/>
            </a:avLst>
          </a:prstGeom>
          <a:solidFill>
            <a:schemeClr val="accent6"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3A51EBB-F966-BA34-38A3-6C2328B1CC00}"/>
              </a:ext>
            </a:extLst>
          </p:cNvPr>
          <p:cNvSpPr/>
          <p:nvPr/>
        </p:nvSpPr>
        <p:spPr>
          <a:xfrm>
            <a:off x="4042218" y="2873443"/>
            <a:ext cx="854039" cy="305640"/>
          </a:xfrm>
          <a:prstGeom prst="roundRect">
            <a:avLst>
              <a:gd name="adj" fmla="val 10420"/>
            </a:avLst>
          </a:prstGeom>
          <a:solidFill>
            <a:schemeClr val="accent6"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2314236-69BA-2CAD-2889-0F46947395DC}"/>
              </a:ext>
            </a:extLst>
          </p:cNvPr>
          <p:cNvSpPr/>
          <p:nvPr/>
        </p:nvSpPr>
        <p:spPr>
          <a:xfrm>
            <a:off x="6245379" y="2873443"/>
            <a:ext cx="1271703" cy="305640"/>
          </a:xfrm>
          <a:prstGeom prst="roundRect">
            <a:avLst>
              <a:gd name="adj" fmla="val 10420"/>
            </a:avLst>
          </a:prstGeom>
          <a:solidFill>
            <a:schemeClr val="accent6"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6B6B9D5-795B-2BCA-E88D-F2D050BAFC26}"/>
              </a:ext>
            </a:extLst>
          </p:cNvPr>
          <p:cNvSpPr/>
          <p:nvPr/>
        </p:nvSpPr>
        <p:spPr>
          <a:xfrm>
            <a:off x="5802479" y="4620026"/>
            <a:ext cx="1148672" cy="305640"/>
          </a:xfrm>
          <a:prstGeom prst="roundRect">
            <a:avLst>
              <a:gd name="adj" fmla="val 10420"/>
            </a:avLst>
          </a:prstGeom>
          <a:solidFill>
            <a:schemeClr val="accent6">
              <a:alpha val="5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1D24673-5E25-0625-3203-90DAAB459B40}"/>
              </a:ext>
            </a:extLst>
          </p:cNvPr>
          <p:cNvSpPr/>
          <p:nvPr/>
        </p:nvSpPr>
        <p:spPr>
          <a:xfrm>
            <a:off x="2521717" y="3962828"/>
            <a:ext cx="7182301" cy="1649805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2F41388-53B4-7E0A-C157-FBB22906868D}"/>
              </a:ext>
            </a:extLst>
          </p:cNvPr>
          <p:cNvSpPr/>
          <p:nvPr/>
        </p:nvSpPr>
        <p:spPr>
          <a:xfrm>
            <a:off x="2510339" y="2817649"/>
            <a:ext cx="7182301" cy="1079195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4CE61E-F798-1813-6029-B2A0D9F871B9}"/>
              </a:ext>
            </a:extLst>
          </p:cNvPr>
          <p:cNvSpPr txBox="1"/>
          <p:nvPr/>
        </p:nvSpPr>
        <p:spPr>
          <a:xfrm>
            <a:off x="2792261" y="3513745"/>
            <a:ext cx="7072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 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titulo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nome = 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titulo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preco = 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horas = </a:t>
            </a:r>
            <a:r>
              <a:rPr lang="pt-B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custo = 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pt-BR" sz="1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02E988-71BA-57D4-5D6F-13AD1908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Membro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CB8DFF-D1A5-178E-E514-9476EAACA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Métodos</a:t>
            </a:r>
            <a:r>
              <a:rPr lang="pt-BR" dirty="0"/>
              <a:t> ou </a:t>
            </a:r>
            <a:r>
              <a:rPr lang="pt-BR" dirty="0">
                <a:solidFill>
                  <a:schemeClr val="accent3"/>
                </a:solidFill>
              </a:rPr>
              <a:t>funções membro</a:t>
            </a:r>
            <a:r>
              <a:rPr lang="pt-BR" dirty="0"/>
              <a:t> são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funções normais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60C845-4740-E9B3-91C5-D93B116BC563}"/>
              </a:ext>
            </a:extLst>
          </p:cNvPr>
          <p:cNvSpPr txBox="1"/>
          <p:nvPr/>
        </p:nvSpPr>
        <p:spPr>
          <a:xfrm>
            <a:off x="6157191" y="2849528"/>
            <a:ext cx="144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Parâmetros</a:t>
            </a:r>
            <a:endParaRPr lang="pt-BR" sz="1600" dirty="0">
              <a:solidFill>
                <a:schemeClr val="accent3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A8D57FD-4DEA-E46A-385C-C3609F17259C}"/>
              </a:ext>
            </a:extLst>
          </p:cNvPr>
          <p:cNvSpPr txBox="1"/>
          <p:nvPr/>
        </p:nvSpPr>
        <p:spPr>
          <a:xfrm>
            <a:off x="2611880" y="2849528"/>
            <a:ext cx="985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Retorno</a:t>
            </a:r>
            <a:endParaRPr lang="pt-BR" sz="1600" dirty="0">
              <a:solidFill>
                <a:schemeClr val="accent3"/>
              </a:solidFill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ABA5986B-0E80-7468-FD0D-F16383B1B996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881230" y="3188082"/>
            <a:ext cx="6203" cy="20179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29A0C41E-693A-76A2-0F03-01A455F6925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102239" y="3188082"/>
            <a:ext cx="2357" cy="20179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0DB821D-371C-75B6-F782-A0E6D44AE4EB}"/>
              </a:ext>
            </a:extLst>
          </p:cNvPr>
          <p:cNvSpPr txBox="1"/>
          <p:nvPr/>
        </p:nvSpPr>
        <p:spPr>
          <a:xfrm>
            <a:off x="5779888" y="4603569"/>
            <a:ext cx="119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Instruções</a:t>
            </a:r>
            <a:endParaRPr lang="pt-BR" sz="1600" dirty="0">
              <a:solidFill>
                <a:schemeClr val="accent3"/>
              </a:solidFill>
            </a:endParaRP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01902B3-5B04-E2A0-6137-BE7C9AE8BFC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30277" y="4772846"/>
            <a:ext cx="472202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Superiores Arredondados 38">
            <a:extLst>
              <a:ext uri="{FF2B5EF4-FFF2-40B4-BE49-F238E27FC236}">
                <a16:creationId xmlns:a16="http://schemas.microsoft.com/office/drawing/2014/main" id="{6DE74895-8C29-47B7-F393-98F7DA862D1B}"/>
              </a:ext>
            </a:extLst>
          </p:cNvPr>
          <p:cNvSpPr/>
          <p:nvPr/>
        </p:nvSpPr>
        <p:spPr>
          <a:xfrm rot="16200000">
            <a:off x="1813082" y="3199589"/>
            <a:ext cx="1079194" cy="315319"/>
          </a:xfrm>
          <a:prstGeom prst="round2Same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cabeçalho</a:t>
            </a:r>
            <a:endParaRPr lang="pt-BR" dirty="0"/>
          </a:p>
        </p:txBody>
      </p:sp>
      <p:sp>
        <p:nvSpPr>
          <p:cNvPr id="41" name="Retângulo: Cantos Superiores Arredondados 40">
            <a:extLst>
              <a:ext uri="{FF2B5EF4-FFF2-40B4-BE49-F238E27FC236}">
                <a16:creationId xmlns:a16="http://schemas.microsoft.com/office/drawing/2014/main" id="{8F0D422C-FC13-76F0-1CE0-BED568254521}"/>
              </a:ext>
            </a:extLst>
          </p:cNvPr>
          <p:cNvSpPr/>
          <p:nvPr/>
        </p:nvSpPr>
        <p:spPr>
          <a:xfrm rot="16200000">
            <a:off x="1539155" y="4630073"/>
            <a:ext cx="1649805" cy="315319"/>
          </a:xfrm>
          <a:prstGeom prst="round2Same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corpo</a:t>
            </a:r>
            <a:endParaRPr lang="pt-BR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4620380-6D10-C2C8-C7C0-E837A58F8964}"/>
              </a:ext>
            </a:extLst>
          </p:cNvPr>
          <p:cNvSpPr txBox="1"/>
          <p:nvPr/>
        </p:nvSpPr>
        <p:spPr>
          <a:xfrm>
            <a:off x="4118013" y="2840529"/>
            <a:ext cx="70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Nome</a:t>
            </a:r>
            <a:endParaRPr lang="pt-BR" sz="1600" dirty="0">
              <a:solidFill>
                <a:schemeClr val="accent3"/>
              </a:solidFill>
            </a:endParaRP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28ABA58-E643-39C6-DA0E-58F340D7DC36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4469237" y="3179083"/>
            <a:ext cx="1" cy="21079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8643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51F27A4-5B16-F4F1-2D29-64755C6CE6B4}"/>
              </a:ext>
            </a:extLst>
          </p:cNvPr>
          <p:cNvSpPr/>
          <p:nvPr/>
        </p:nvSpPr>
        <p:spPr>
          <a:xfrm>
            <a:off x="3778034" y="4308825"/>
            <a:ext cx="298852" cy="292588"/>
          </a:xfrm>
          <a:prstGeom prst="roundRect">
            <a:avLst>
              <a:gd name="adj" fmla="val 10420"/>
            </a:avLst>
          </a:prstGeom>
          <a:solidFill>
            <a:schemeClr val="accent6">
              <a:lumMod val="50000"/>
              <a:alpha val="5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7FD0A8-3038-BEDB-FBAC-26F3D935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Membro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9697C9-1CF5-0D52-2B59-A03AB34F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diferem apenas por duas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características especiais</a:t>
            </a:r>
            <a:endParaRPr lang="pt-BR" dirty="0"/>
          </a:p>
          <a:p>
            <a:pPr lvl="1"/>
            <a:r>
              <a:rPr lang="pt-BR" dirty="0"/>
              <a:t>Acesso aos membros privados da classe </a:t>
            </a:r>
          </a:p>
          <a:p>
            <a:pPr lvl="1"/>
            <a:r>
              <a:rPr lang="pt-BR" dirty="0"/>
              <a:t>Uso do operador de </a:t>
            </a:r>
            <a:r>
              <a:rPr lang="pt-BR" dirty="0">
                <a:solidFill>
                  <a:schemeClr val="accent3"/>
                </a:solidFill>
              </a:rPr>
              <a:t>resolução de escopo</a:t>
            </a:r>
            <a:r>
              <a:rPr lang="pt-BR" dirty="0"/>
              <a:t> </a:t>
            </a:r>
            <a:r>
              <a:rPr lang="pt-BR" b="1" dirty="0"/>
              <a:t>::</a:t>
            </a:r>
          </a:p>
          <a:p>
            <a:pPr lvl="1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6200649-1F9C-CB45-8822-FD8675D314E4}"/>
              </a:ext>
            </a:extLst>
          </p:cNvPr>
          <p:cNvSpPr/>
          <p:nvPr/>
        </p:nvSpPr>
        <p:spPr>
          <a:xfrm>
            <a:off x="8858527" y="3732337"/>
            <a:ext cx="1489806" cy="911037"/>
          </a:xfrm>
          <a:prstGeom prst="roundRect">
            <a:avLst>
              <a:gd name="adj" fmla="val 10420"/>
            </a:avLst>
          </a:prstGeom>
          <a:solidFill>
            <a:schemeClr val="accent6">
              <a:alpha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C6BEFB-C3D9-21D9-8D75-0917CBA4F1DB}"/>
              </a:ext>
            </a:extLst>
          </p:cNvPr>
          <p:cNvSpPr txBox="1"/>
          <p:nvPr/>
        </p:nvSpPr>
        <p:spPr>
          <a:xfrm>
            <a:off x="8612323" y="2835282"/>
            <a:ext cx="269339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8D4C4F8-C169-5817-616F-F8B31E51F0C7}"/>
              </a:ext>
            </a:extLst>
          </p:cNvPr>
          <p:cNvSpPr txBox="1"/>
          <p:nvPr/>
        </p:nvSpPr>
        <p:spPr>
          <a:xfrm>
            <a:off x="2428930" y="3449519"/>
            <a:ext cx="300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Operador de </a:t>
            </a:r>
            <a:br>
              <a:rPr lang="pt-BR" dirty="0"/>
            </a:br>
            <a:r>
              <a:rPr lang="pt-BR" dirty="0"/>
              <a:t>Resolução de Escopo </a:t>
            </a:r>
            <a:endParaRPr lang="pt-BR" dirty="0">
              <a:solidFill>
                <a:schemeClr val="accent3"/>
              </a:solidFill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2D51A2B-719A-C82A-CF11-722A338B43D6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flipH="1">
            <a:off x="3927460" y="4095850"/>
            <a:ext cx="3442" cy="21297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E5FBD8-33DF-EF2A-E387-240D6F2BCEE5}"/>
              </a:ext>
            </a:extLst>
          </p:cNvPr>
          <p:cNvSpPr txBox="1"/>
          <p:nvPr/>
        </p:nvSpPr>
        <p:spPr>
          <a:xfrm>
            <a:off x="2619171" y="4274736"/>
            <a:ext cx="47896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 </a:t>
            </a:r>
            <a:r>
              <a:rPr lang="pt-BR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:: 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nome 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R$"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preco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horas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 = R$"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custo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"/h\n"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175615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FD0A8-3038-BEDB-FBAC-26F3D935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::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9697C9-1CF5-0D52-2B59-A03AB34FF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operador de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resolução de escopo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Indica a que </a:t>
            </a:r>
            <a:r>
              <a:rPr lang="pt-BR" dirty="0">
                <a:solidFill>
                  <a:schemeClr val="accent3"/>
                </a:solidFill>
              </a:rPr>
              <a:t>classe</a:t>
            </a:r>
            <a:r>
              <a:rPr lang="pt-BR" dirty="0"/>
              <a:t> o método pertence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C6BEFB-C3D9-21D9-8D75-0917CBA4F1DB}"/>
              </a:ext>
            </a:extLst>
          </p:cNvPr>
          <p:cNvSpPr txBox="1"/>
          <p:nvPr/>
        </p:nvSpPr>
        <p:spPr>
          <a:xfrm>
            <a:off x="2061588" y="3583292"/>
            <a:ext cx="20854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9F658BAF-4690-5135-F08B-3D0EF3CCA8FB}"/>
              </a:ext>
            </a:extLst>
          </p:cNvPr>
          <p:cNvCxnSpPr>
            <a:cxnSpLocks/>
          </p:cNvCxnSpPr>
          <p:nvPr/>
        </p:nvCxnSpPr>
        <p:spPr>
          <a:xfrm flipV="1">
            <a:off x="4625583" y="3011009"/>
            <a:ext cx="0" cy="3077557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alelogramo 38">
            <a:extLst>
              <a:ext uri="{FF2B5EF4-FFF2-40B4-BE49-F238E27FC236}">
                <a16:creationId xmlns:a16="http://schemas.microsoft.com/office/drawing/2014/main" id="{DB8032C5-4A11-2575-2644-1D0E453C5EB7}"/>
              </a:ext>
            </a:extLst>
          </p:cNvPr>
          <p:cNvSpPr/>
          <p:nvPr/>
        </p:nvSpPr>
        <p:spPr>
          <a:xfrm>
            <a:off x="2162294" y="3077397"/>
            <a:ext cx="1720279" cy="351603"/>
          </a:xfrm>
          <a:prstGeom prst="parallelogram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Jogo.h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839329F4-D9EB-683E-F994-E8B96B1BB9F5}"/>
              </a:ext>
            </a:extLst>
          </p:cNvPr>
          <p:cNvGrpSpPr/>
          <p:nvPr/>
        </p:nvGrpSpPr>
        <p:grpSpPr>
          <a:xfrm>
            <a:off x="8674964" y="4270218"/>
            <a:ext cx="2677654" cy="1088359"/>
            <a:chOff x="8679424" y="3500776"/>
            <a:chExt cx="2677654" cy="1088359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72752CE7-5B0B-89CF-7225-0CFD11CDFF1B}"/>
                </a:ext>
              </a:extLst>
            </p:cNvPr>
            <p:cNvSpPr/>
            <p:nvPr/>
          </p:nvSpPr>
          <p:spPr>
            <a:xfrm>
              <a:off x="8679424" y="3500776"/>
              <a:ext cx="2677654" cy="1088359"/>
            </a:xfrm>
            <a:prstGeom prst="round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ctr" anchorCtr="1"/>
            <a:lstStyle/>
            <a:p>
              <a:pPr algn="ctr"/>
              <a:endParaRPr lang="pt-BR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04CE8AA6-593E-7BF8-205C-62A044CAB4E5}"/>
                </a:ext>
              </a:extLst>
            </p:cNvPr>
            <p:cNvSpPr txBox="1"/>
            <p:nvPr/>
          </p:nvSpPr>
          <p:spPr>
            <a:xfrm>
              <a:off x="8794867" y="3583291"/>
              <a:ext cx="23702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Os métodos são normalmente </a:t>
              </a:r>
              <a:r>
                <a:rPr lang="pt-BR" dirty="0">
                  <a:solidFill>
                    <a:schemeClr val="accent3"/>
                  </a:solidFill>
                </a:rPr>
                <a:t>definidos fora da classe</a:t>
              </a:r>
            </a:p>
          </p:txBody>
        </p:sp>
      </p:grp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E84CF46-7701-7CE8-A767-C96BE2A763FD}"/>
              </a:ext>
            </a:extLst>
          </p:cNvPr>
          <p:cNvSpPr/>
          <p:nvPr/>
        </p:nvSpPr>
        <p:spPr>
          <a:xfrm>
            <a:off x="5847700" y="4011833"/>
            <a:ext cx="1503184" cy="292588"/>
          </a:xfrm>
          <a:prstGeom prst="roundRect">
            <a:avLst>
              <a:gd name="adj" fmla="val 10420"/>
            </a:avLst>
          </a:prstGeom>
          <a:solidFill>
            <a:schemeClr val="accent6">
              <a:lumMod val="50000"/>
              <a:alpha val="5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32C9CE1C-050C-B0E9-D152-5199D568592F}"/>
              </a:ext>
            </a:extLst>
          </p:cNvPr>
          <p:cNvCxnSpPr>
            <a:cxnSpLocks/>
            <a:stCxn id="56" idx="3"/>
            <a:endCxn id="45" idx="3"/>
          </p:cNvCxnSpPr>
          <p:nvPr/>
        </p:nvCxnSpPr>
        <p:spPr>
          <a:xfrm flipV="1">
            <a:off x="3869195" y="4158127"/>
            <a:ext cx="3481689" cy="1509586"/>
          </a:xfrm>
          <a:prstGeom prst="bentConnector3">
            <a:avLst>
              <a:gd name="adj1" fmla="val 131420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E052C2BA-009E-29DA-20C2-F287132414BC}"/>
              </a:ext>
            </a:extLst>
          </p:cNvPr>
          <p:cNvSpPr/>
          <p:nvPr/>
        </p:nvSpPr>
        <p:spPr>
          <a:xfrm>
            <a:off x="2882763" y="5521419"/>
            <a:ext cx="986432" cy="292588"/>
          </a:xfrm>
          <a:prstGeom prst="roundRect">
            <a:avLst>
              <a:gd name="adj" fmla="val 10420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E5FBD8-33DF-EF2A-E387-240D6F2BCEE5}"/>
              </a:ext>
            </a:extLst>
          </p:cNvPr>
          <p:cNvSpPr txBox="1"/>
          <p:nvPr/>
        </p:nvSpPr>
        <p:spPr>
          <a:xfrm>
            <a:off x="5315067" y="3583292"/>
            <a:ext cx="30617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pt-BR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Jogo.h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b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&lt;&lt; nome 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R$"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preco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horas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 = R$"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custo &lt;&lt;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"/h\n"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74" name="Paralelogramo 73">
            <a:extLst>
              <a:ext uri="{FF2B5EF4-FFF2-40B4-BE49-F238E27FC236}">
                <a16:creationId xmlns:a16="http://schemas.microsoft.com/office/drawing/2014/main" id="{6A2D9B60-5F5F-F526-95FE-4ACA1D00EF1F}"/>
              </a:ext>
            </a:extLst>
          </p:cNvPr>
          <p:cNvSpPr/>
          <p:nvPr/>
        </p:nvSpPr>
        <p:spPr>
          <a:xfrm>
            <a:off x="5401351" y="3074666"/>
            <a:ext cx="1720279" cy="351603"/>
          </a:xfrm>
          <a:prstGeom prst="parallelogram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Jogo.cpp</a:t>
            </a:r>
          </a:p>
        </p:txBody>
      </p:sp>
    </p:spTree>
    <p:extLst>
      <p:ext uri="{BB962C8B-B14F-4D97-AF65-F5344CB8AC3E}">
        <p14:creationId xmlns:p14="http://schemas.microsoft.com/office/powerpoint/2010/main" val="239530491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0A83C-310C-BA34-FFDF-2893A83B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::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25A6CC-7CF5-EC0B-C3BF-6FA40FAC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operador de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resolução de escopo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Permite ter o </a:t>
            </a:r>
            <a:r>
              <a:rPr lang="pt-BR" dirty="0">
                <a:solidFill>
                  <a:schemeClr val="accent3"/>
                </a:solidFill>
              </a:rPr>
              <a:t>mesmo nome de função</a:t>
            </a:r>
            <a:r>
              <a:rPr lang="pt-BR" dirty="0"/>
              <a:t> em classes diferentes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4C45A06-7287-4FBB-0322-E1E3F80F0AA9}"/>
              </a:ext>
            </a:extLst>
          </p:cNvPr>
          <p:cNvSpPr/>
          <p:nvPr/>
        </p:nvSpPr>
        <p:spPr>
          <a:xfrm>
            <a:off x="2952843" y="4121491"/>
            <a:ext cx="575403" cy="292588"/>
          </a:xfrm>
          <a:prstGeom prst="roundRect">
            <a:avLst>
              <a:gd name="adj" fmla="val 10420"/>
            </a:avLst>
          </a:prstGeom>
          <a:solidFill>
            <a:schemeClr val="accent6">
              <a:lumMod val="50000"/>
              <a:alpha val="5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F7CE5D-F42D-2DFE-1872-D51EDD5B0DAA}"/>
              </a:ext>
            </a:extLst>
          </p:cNvPr>
          <p:cNvSpPr txBox="1"/>
          <p:nvPr/>
        </p:nvSpPr>
        <p:spPr>
          <a:xfrm>
            <a:off x="4958482" y="3140368"/>
            <a:ext cx="1810959" cy="715089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Classes Diferentes</a:t>
            </a:r>
            <a:endParaRPr lang="pt-BR" dirty="0">
              <a:solidFill>
                <a:schemeClr val="accent3"/>
              </a:solidFill>
            </a:endParaRPr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407FACBD-ECED-77D1-CDC5-9C7015B55607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rot="5400000" flipH="1" flipV="1">
            <a:off x="3787724" y="2950734"/>
            <a:ext cx="623578" cy="1717937"/>
          </a:xfrm>
          <a:prstGeom prst="bentConnector2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D5D2140-F7AD-7FDC-EA6D-06416BAC28B5}"/>
              </a:ext>
            </a:extLst>
          </p:cNvPr>
          <p:cNvSpPr/>
          <p:nvPr/>
        </p:nvSpPr>
        <p:spPr>
          <a:xfrm>
            <a:off x="7695085" y="4087402"/>
            <a:ext cx="712935" cy="292588"/>
          </a:xfrm>
          <a:prstGeom prst="roundRect">
            <a:avLst>
              <a:gd name="adj" fmla="val 10420"/>
            </a:avLst>
          </a:prstGeom>
          <a:solidFill>
            <a:schemeClr val="accent6">
              <a:lumMod val="50000"/>
              <a:alpha val="5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CDC0181D-887C-4ECE-AEF3-64BDB2365A04}"/>
              </a:ext>
            </a:extLst>
          </p:cNvPr>
          <p:cNvCxnSpPr>
            <a:cxnSpLocks/>
            <a:stCxn id="5" idx="3"/>
            <a:endCxn id="19" idx="0"/>
          </p:cNvCxnSpPr>
          <p:nvPr/>
        </p:nvCxnSpPr>
        <p:spPr>
          <a:xfrm>
            <a:off x="6769441" y="3497913"/>
            <a:ext cx="1282112" cy="589489"/>
          </a:xfrm>
          <a:prstGeom prst="bentConnector2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2E44042-12BA-81B9-9F34-C5151773D73F}"/>
              </a:ext>
            </a:extLst>
          </p:cNvPr>
          <p:cNvSpPr txBox="1"/>
          <p:nvPr/>
        </p:nvSpPr>
        <p:spPr>
          <a:xfrm>
            <a:off x="2364924" y="4087402"/>
            <a:ext cx="37276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 </a:t>
            </a:r>
            <a:r>
              <a:rPr lang="pt-BR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nome 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R$"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preco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horas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 = R$"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custo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"/h\n"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ADC03E4-3778-C6E1-BD77-616D80E5F127}"/>
              </a:ext>
            </a:extLst>
          </p:cNvPr>
          <p:cNvSpPr txBox="1"/>
          <p:nvPr/>
        </p:nvSpPr>
        <p:spPr>
          <a:xfrm>
            <a:off x="7125908" y="4069560"/>
            <a:ext cx="3727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 </a:t>
            </a:r>
            <a:r>
              <a:rPr lang="pt-BR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"("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x </a:t>
            </a:r>
            <a:b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&lt;&lt; y 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")"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115293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8255CA4-A8BF-2BDA-EA43-E2C4AE6A1135}"/>
              </a:ext>
            </a:extLst>
          </p:cNvPr>
          <p:cNvSpPr/>
          <p:nvPr/>
        </p:nvSpPr>
        <p:spPr>
          <a:xfrm>
            <a:off x="2529123" y="3595892"/>
            <a:ext cx="1296144" cy="939644"/>
          </a:xfrm>
          <a:prstGeom prst="roundRect">
            <a:avLst>
              <a:gd name="adj" fmla="val 4229"/>
            </a:avLst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0D7D2CE-56AF-E32A-CE14-ABB8A8F17715}"/>
              </a:ext>
            </a:extLst>
          </p:cNvPr>
          <p:cNvSpPr/>
          <p:nvPr/>
        </p:nvSpPr>
        <p:spPr>
          <a:xfrm>
            <a:off x="2529122" y="4886722"/>
            <a:ext cx="4910467" cy="894070"/>
          </a:xfrm>
          <a:prstGeom prst="roundRect">
            <a:avLst>
              <a:gd name="adj" fmla="val 5087"/>
            </a:avLst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25A6CC-7CF5-EC0B-C3BF-6FA40FAC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operador :: </a:t>
            </a:r>
            <a:r>
              <a:rPr lang="pt-BR" dirty="0"/>
              <a:t>não precisa ser usado:</a:t>
            </a:r>
          </a:p>
          <a:p>
            <a:pPr lvl="1"/>
            <a:r>
              <a:rPr lang="pt-BR" dirty="0"/>
              <a:t>Dentro da </a:t>
            </a:r>
            <a:r>
              <a:rPr lang="pt-BR" dirty="0">
                <a:solidFill>
                  <a:schemeClr val="accent3"/>
                </a:solidFill>
              </a:rPr>
              <a:t>declaração da classe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E91CAC8-872A-D33B-B759-5B6DF3EE81DC}"/>
              </a:ext>
            </a:extLst>
          </p:cNvPr>
          <p:cNvSpPr txBox="1"/>
          <p:nvPr/>
        </p:nvSpPr>
        <p:spPr>
          <a:xfrm>
            <a:off x="2211584" y="2926115"/>
            <a:ext cx="525658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nome;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preco;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  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pt-BR" sz="1400" dirty="0">
              <a:solidFill>
                <a:schemeClr val="bg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adquirir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&amp; nome,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atualizar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valor);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exibir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tempo);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20A83C-310C-BA34-FFDF-2893A83B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::</a:t>
            </a:r>
          </a:p>
        </p:txBody>
      </p: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60B7C80C-9D5B-9CE9-0F12-7DF6B1215F76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3825267" y="3352190"/>
            <a:ext cx="3065775" cy="7135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4284ADA5-DDDA-8A31-BEC1-0B13A97B6F83}"/>
              </a:ext>
            </a:extLst>
          </p:cNvPr>
          <p:cNvCxnSpPr>
            <a:cxnSpLocks/>
            <a:stCxn id="18" idx="3"/>
            <a:endCxn id="36" idx="2"/>
          </p:cNvCxnSpPr>
          <p:nvPr/>
        </p:nvCxnSpPr>
        <p:spPr>
          <a:xfrm flipV="1">
            <a:off x="7439589" y="3976658"/>
            <a:ext cx="546858" cy="1357099"/>
          </a:xfrm>
          <a:prstGeom prst="bentConnector2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9A92AF64-A970-4F69-C926-830132128FE7}"/>
              </a:ext>
            </a:extLst>
          </p:cNvPr>
          <p:cNvSpPr/>
          <p:nvPr/>
        </p:nvSpPr>
        <p:spPr>
          <a:xfrm>
            <a:off x="6891042" y="2727721"/>
            <a:ext cx="2190810" cy="1248937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 anchorCtr="1"/>
          <a:lstStyle/>
          <a:p>
            <a:pPr algn="ctr"/>
            <a:endParaRPr lang="pt-BR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1FF6B6A-3C2F-D596-198A-366A7951022A}"/>
              </a:ext>
            </a:extLst>
          </p:cNvPr>
          <p:cNvSpPr txBox="1"/>
          <p:nvPr/>
        </p:nvSpPr>
        <p:spPr>
          <a:xfrm>
            <a:off x="6939440" y="2868201"/>
            <a:ext cx="2079666" cy="967978"/>
          </a:xfrm>
          <a:prstGeom prst="roundRect">
            <a:avLst>
              <a:gd name="adj" fmla="val 8943"/>
            </a:avLst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Todos os membros possuem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escopo 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de classe</a:t>
            </a:r>
            <a:r>
              <a:rPr lang="pt-BR" dirty="0"/>
              <a:t>.</a:t>
            </a:r>
            <a:endParaRPr lang="pt-BR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0965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0A83C-310C-BA34-FFDF-2893A83B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 ::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25A6CC-7CF5-EC0B-C3BF-6FA40FAC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operador :: </a:t>
            </a:r>
            <a:r>
              <a:rPr lang="pt-BR" dirty="0"/>
              <a:t>não precisa ser usado:</a:t>
            </a:r>
          </a:p>
          <a:p>
            <a:pPr lvl="1"/>
            <a:r>
              <a:rPr lang="pt-BR" dirty="0"/>
              <a:t>Para acessar membros </a:t>
            </a:r>
            <a:r>
              <a:rPr lang="pt-BR" dirty="0">
                <a:solidFill>
                  <a:schemeClr val="accent3"/>
                </a:solidFill>
              </a:rPr>
              <a:t>dentro de funções membro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287574-1CB4-5F08-FE86-BBAE97E36CC7}"/>
              </a:ext>
            </a:extLst>
          </p:cNvPr>
          <p:cNvSpPr txBox="1"/>
          <p:nvPr/>
        </p:nvSpPr>
        <p:spPr>
          <a:xfrm>
            <a:off x="2114266" y="3031505"/>
            <a:ext cx="31491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nome</a:t>
            </a:r>
            <a:endParaRPr lang="pt-BR" sz="1400" dirty="0">
              <a:solidFill>
                <a:schemeClr val="bg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preco</a:t>
            </a:r>
            <a:endParaRPr lang="pt-BR" sz="1400" dirty="0">
              <a:solidFill>
                <a:schemeClr val="bg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horas;</a:t>
            </a:r>
          </a:p>
          <a:p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custo;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(horas &gt; 0)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custo = preco/horas; 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00043A7-E7FC-E684-05E7-518BCF6A24C0}"/>
              </a:ext>
            </a:extLst>
          </p:cNvPr>
          <p:cNvCxnSpPr>
            <a:cxnSpLocks/>
          </p:cNvCxnSpPr>
          <p:nvPr/>
        </p:nvCxnSpPr>
        <p:spPr>
          <a:xfrm flipV="1">
            <a:off x="5450773" y="3104499"/>
            <a:ext cx="0" cy="2719469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83B5127-0425-D839-48DD-773F4F0AC8E1}"/>
              </a:ext>
            </a:extLst>
          </p:cNvPr>
          <p:cNvSpPr/>
          <p:nvPr/>
        </p:nvSpPr>
        <p:spPr>
          <a:xfrm>
            <a:off x="6280367" y="4047260"/>
            <a:ext cx="1302462" cy="292588"/>
          </a:xfrm>
          <a:prstGeom prst="roundRect">
            <a:avLst>
              <a:gd name="adj" fmla="val 10420"/>
            </a:avLst>
          </a:prstGeom>
          <a:solidFill>
            <a:schemeClr val="accent6">
              <a:lumMod val="50000"/>
              <a:alpha val="5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786AA4-9164-18FE-ABD9-727AB6A40699}"/>
              </a:ext>
            </a:extLst>
          </p:cNvPr>
          <p:cNvSpPr/>
          <p:nvPr/>
        </p:nvSpPr>
        <p:spPr>
          <a:xfrm>
            <a:off x="2954131" y="4748325"/>
            <a:ext cx="1082610" cy="292588"/>
          </a:xfrm>
          <a:prstGeom prst="roundRect">
            <a:avLst>
              <a:gd name="adj" fmla="val 10420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61065975-526F-9E40-840D-F389C4504955}"/>
              </a:ext>
            </a:extLst>
          </p:cNvPr>
          <p:cNvSpPr/>
          <p:nvPr/>
        </p:nvSpPr>
        <p:spPr>
          <a:xfrm>
            <a:off x="6280367" y="3628719"/>
            <a:ext cx="718138" cy="292588"/>
          </a:xfrm>
          <a:prstGeom prst="roundRect">
            <a:avLst>
              <a:gd name="adj" fmla="val 10420"/>
            </a:avLst>
          </a:prstGeom>
          <a:solidFill>
            <a:schemeClr val="accent6">
              <a:lumMod val="50000"/>
              <a:alpha val="5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3BE93EC5-3F17-AD6A-58A1-1E0A90E02873}"/>
              </a:ext>
            </a:extLst>
          </p:cNvPr>
          <p:cNvSpPr/>
          <p:nvPr/>
        </p:nvSpPr>
        <p:spPr>
          <a:xfrm>
            <a:off x="3033133" y="3943074"/>
            <a:ext cx="615547" cy="223720"/>
          </a:xfrm>
          <a:prstGeom prst="roundRect">
            <a:avLst>
              <a:gd name="adj" fmla="val 10420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091FC3-DE0E-19B1-64EA-4443C60CD8F4}"/>
              </a:ext>
            </a:extLst>
          </p:cNvPr>
          <p:cNvSpPr txBox="1"/>
          <p:nvPr/>
        </p:nvSpPr>
        <p:spPr>
          <a:xfrm>
            <a:off x="5903825" y="3177671"/>
            <a:ext cx="44980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atualizar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preco  =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valor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pt-B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jogar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horas = horas + </a:t>
            </a:r>
            <a:r>
              <a:rPr lang="pt-BR" sz="14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tempo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pt-B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calcular</a:t>
            </a:r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4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pt-BR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886902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uz">
  <a:themeElements>
    <a:clrScheme name="Preto Amarelo">
      <a:dk1>
        <a:srgbClr val="000000"/>
      </a:dk1>
      <a:lt1>
        <a:srgbClr val="FFFFFF"/>
      </a:lt1>
      <a:dk2>
        <a:srgbClr val="1F2123"/>
      </a:dk2>
      <a:lt2>
        <a:srgbClr val="E0E4E5"/>
      </a:lt2>
      <a:accent1>
        <a:srgbClr val="7E97AD"/>
      </a:accent1>
      <a:accent2>
        <a:srgbClr val="F03288"/>
      </a:accent2>
      <a:accent3>
        <a:srgbClr val="FFD88B"/>
      </a:accent3>
      <a:accent4>
        <a:srgbClr val="00B0F0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z" id="{4231F1B5-1F62-4574-BA52-FA33375A92C3}" vid="{4A7494C5-CB9F-4A7F-82DD-565F1CF62156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Luz</Template>
  <TotalTime>1349</TotalTime>
  <Words>2185</Words>
  <Application>Microsoft Office PowerPoint</Application>
  <PresentationFormat>Widescreen</PresentationFormat>
  <Paragraphs>416</Paragraphs>
  <Slides>22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Bahnschrift</vt:lpstr>
      <vt:lpstr>Brush Script MT</vt:lpstr>
      <vt:lpstr>Calibri</vt:lpstr>
      <vt:lpstr>Consolas</vt:lpstr>
      <vt:lpstr>Wingdings</vt:lpstr>
      <vt:lpstr>Wingdings 2</vt:lpstr>
      <vt:lpstr>Wingdings 3</vt:lpstr>
      <vt:lpstr>Luz</vt:lpstr>
      <vt:lpstr>Funções Membro</vt:lpstr>
      <vt:lpstr>Introdução</vt:lpstr>
      <vt:lpstr>Introdução</vt:lpstr>
      <vt:lpstr>Funções Membro</vt:lpstr>
      <vt:lpstr>Funções Membro</vt:lpstr>
      <vt:lpstr>Operador ::</vt:lpstr>
      <vt:lpstr>Operador ::</vt:lpstr>
      <vt:lpstr>Operador ::</vt:lpstr>
      <vt:lpstr>Operador ::</vt:lpstr>
      <vt:lpstr>Operador ::</vt:lpstr>
      <vt:lpstr>Métodos Inline</vt:lpstr>
      <vt:lpstr>Métodos Inline</vt:lpstr>
      <vt:lpstr>Métodos Inline</vt:lpstr>
      <vt:lpstr>Métodos Inline</vt:lpstr>
      <vt:lpstr>Objetos e Métodos</vt:lpstr>
      <vt:lpstr>Objetos e Métodos</vt:lpstr>
      <vt:lpstr>Objetos e Métodos</vt:lpstr>
      <vt:lpstr>Orientação a Objetos em C++</vt:lpstr>
      <vt:lpstr>Orientação a Objetos em C++</vt:lpstr>
      <vt:lpstr>Resumo</vt:lpstr>
      <vt:lpstr>Resumo</vt:lpstr>
      <vt:lpstr>Apresentação do PowerPoint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Ciência da Computação</dc:title>
  <dc:creator>Judson Santiago</dc:creator>
  <cp:keywords>Introdução;Programação</cp:keywords>
  <cp:lastModifiedBy>Judson Santiago</cp:lastModifiedBy>
  <cp:revision>4</cp:revision>
  <dcterms:created xsi:type="dcterms:W3CDTF">2009-02-25T19:16:57Z</dcterms:created>
  <dcterms:modified xsi:type="dcterms:W3CDTF">2022-09-03T14:24:13Z</dcterms:modified>
</cp:coreProperties>
</file>